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4"/>
  </p:notesMasterIdLst>
  <p:sldIdLst>
    <p:sldId id="258" r:id="rId2"/>
    <p:sldId id="259" r:id="rId3"/>
    <p:sldId id="260" r:id="rId4"/>
    <p:sldId id="261" r:id="rId5"/>
    <p:sldId id="269" r:id="rId6"/>
    <p:sldId id="275" r:id="rId7"/>
    <p:sldId id="276" r:id="rId8"/>
    <p:sldId id="271" r:id="rId9"/>
    <p:sldId id="277" r:id="rId10"/>
    <p:sldId id="278" r:id="rId11"/>
    <p:sldId id="279" r:id="rId12"/>
    <p:sldId id="280" r:id="rId1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3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2241" autoAdjust="0"/>
  </p:normalViewPr>
  <p:slideViewPr>
    <p:cSldViewPr snapToGrid="0" snapToObjects="1">
      <p:cViewPr varScale="1">
        <p:scale>
          <a:sx n="77" d="100"/>
          <a:sy n="77" d="100"/>
        </p:scale>
        <p:origin x="33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CBB28E-2500-4887-87DD-A8B9154FBA39}" type="datetimeFigureOut">
              <a:rPr lang="en-GB" smtClean="0"/>
              <a:t>10/09/2026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37AA2A-8991-4808-85FE-A884008DF3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8813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37AA2A-8991-4808-85FE-A884008DF39C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1754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18E7C-302F-98EF-B8A2-4FDD038E8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DE92D7-675E-2146-A8E5-6203A39E7B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DCB46D-F059-8B2A-05D8-FB49ACC489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3D007A-6BFF-2471-DB3C-58F0F89A71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37AA2A-8991-4808-85FE-A884008DF39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8713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748FC4-1FC4-4873-9274-61EF59CF320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00164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78D854-FE47-1FAF-8863-A909FA207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6F7A9F-1F5C-F0A2-0267-70679E1734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7D4C58-02AF-4518-817F-1476F8D064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A90D64-C2E0-C7A1-7D8D-285D0A3B4E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748FC4-1FC4-4873-9274-61EF59CF320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10319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71071-A976-EAE1-295C-8C78D9F8E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4F05EE-BEDA-5920-2F5F-6CDDB38278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F9A7B8-7FC7-1F24-F263-39A2D93240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71F88E-0AA2-B3AF-3B60-CA64027733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86E0E-B60F-4F01-8A72-F19EBF32672A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6058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3772D-C190-CC3D-C37B-0B6C97AA7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968DA2-7137-01BA-71D6-303BB11FDA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EF28BA-F167-D079-6671-03C276B1FB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4824A5-D857-658D-9479-B6D2066947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86E0E-B60F-4F01-8A72-F19EBF32672A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2794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10/09/2026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2050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10/09/2026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821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10/09/2026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225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10/09/2026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446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10/09/2026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7934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10/09/2026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1717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10/09/2026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938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10/09/2026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245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10/09/2026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4960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10/09/2026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7294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10/09/2026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9907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6C53F-9F46-E24D-968B-445406C215E9}" type="datetimeFigureOut">
              <a:rPr lang="en-GB" smtClean="0"/>
              <a:t>10/09/2026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124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NULL"/><Relationship Id="rId3" Type="http://schemas.openxmlformats.org/officeDocument/2006/relationships/image" Target="NULL"/><Relationship Id="rId7" Type="http://schemas.openxmlformats.org/officeDocument/2006/relationships/image" Target="NULL"/><Relationship Id="rId12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11" Type="http://schemas.openxmlformats.org/officeDocument/2006/relationships/image" Target="NULL"/><Relationship Id="rId5" Type="http://schemas.openxmlformats.org/officeDocument/2006/relationships/image" Target="NULL"/><Relationship Id="rId15" Type="http://schemas.openxmlformats.org/officeDocument/2006/relationships/image" Target="NULL"/><Relationship Id="rId10" Type="http://schemas.openxmlformats.org/officeDocument/2006/relationships/image" Target="NULL"/><Relationship Id="rId4" Type="http://schemas.openxmlformats.org/officeDocument/2006/relationships/image" Target="NULL"/><Relationship Id="rId9" Type="http://schemas.openxmlformats.org/officeDocument/2006/relationships/image" Target="NULL"/><Relationship Id="rId14" Type="http://schemas.openxmlformats.org/officeDocument/2006/relationships/image" Target="NUL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NUL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NUL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NULL"/><Relationship Id="rId18" Type="http://schemas.openxmlformats.org/officeDocument/2006/relationships/image" Target="NULL"/><Relationship Id="rId3" Type="http://schemas.openxmlformats.org/officeDocument/2006/relationships/image" Target="../media/image1.png"/><Relationship Id="rId21" Type="http://schemas.openxmlformats.org/officeDocument/2006/relationships/image" Target="NULL"/><Relationship Id="rId7" Type="http://schemas.openxmlformats.org/officeDocument/2006/relationships/image" Target="NULL"/><Relationship Id="rId12" Type="http://schemas.openxmlformats.org/officeDocument/2006/relationships/image" Target="NULL"/><Relationship Id="rId17" Type="http://schemas.openxmlformats.org/officeDocument/2006/relationships/image" Target="NULL"/><Relationship Id="rId2" Type="http://schemas.openxmlformats.org/officeDocument/2006/relationships/notesSlide" Target="../notesSlides/notesSlide6.xml"/><Relationship Id="rId16" Type="http://schemas.openxmlformats.org/officeDocument/2006/relationships/image" Target="NULL"/><Relationship Id="rId20" Type="http://schemas.openxmlformats.org/officeDocument/2006/relationships/image" Target="NUL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11" Type="http://schemas.openxmlformats.org/officeDocument/2006/relationships/image" Target="NULL"/><Relationship Id="rId5" Type="http://schemas.openxmlformats.org/officeDocument/2006/relationships/image" Target="NULL"/><Relationship Id="rId15" Type="http://schemas.openxmlformats.org/officeDocument/2006/relationships/image" Target="NULL"/><Relationship Id="rId10" Type="http://schemas.openxmlformats.org/officeDocument/2006/relationships/image" Target="NULL"/><Relationship Id="rId19" Type="http://schemas.openxmlformats.org/officeDocument/2006/relationships/image" Target="NULL"/><Relationship Id="rId4" Type="http://schemas.openxmlformats.org/officeDocument/2006/relationships/image" Target="NULL"/><Relationship Id="rId9" Type="http://schemas.openxmlformats.org/officeDocument/2006/relationships/image" Target="NULL"/><Relationship Id="rId14" Type="http://schemas.openxmlformats.org/officeDocument/2006/relationships/image" Target="NUL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NUL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NUL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NUL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NUL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NUL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7F30A-759C-3F1B-E4AB-6C01AD371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A15C77D-BC83-DF43-114A-86E3446DF4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2870843" y="9515667"/>
            <a:ext cx="679753" cy="2656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75051A8-5015-B0F0-962C-5B823B2B68AE}"/>
              </a:ext>
            </a:extLst>
          </p:cNvPr>
          <p:cNvSpPr txBox="1"/>
          <p:nvPr/>
        </p:nvSpPr>
        <p:spPr>
          <a:xfrm>
            <a:off x="2576929" y="9732826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C7219D0-8B9D-C600-8332-9E6985812000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nip Single Corner of Rectangle 1">
            <a:extLst>
              <a:ext uri="{FF2B5EF4-FFF2-40B4-BE49-F238E27FC236}">
                <a16:creationId xmlns:a16="http://schemas.microsoft.com/office/drawing/2014/main" id="{20CD2BE3-8647-3FE8-3233-D127E2055B8D}"/>
              </a:ext>
            </a:extLst>
          </p:cNvPr>
          <p:cNvSpPr/>
          <p:nvPr/>
        </p:nvSpPr>
        <p:spPr>
          <a:xfrm>
            <a:off x="1" y="76555"/>
            <a:ext cx="1105468" cy="271463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Y1 T3 W1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E798BD-957C-ABBD-75DF-BF1B55938C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801618"/>
              </p:ext>
            </p:extLst>
          </p:nvPr>
        </p:nvGraphicFramePr>
        <p:xfrm>
          <a:off x="330974" y="607382"/>
          <a:ext cx="3098026" cy="40046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098">
                  <a:extLst>
                    <a:ext uri="{9D8B030D-6E8A-4147-A177-3AD203B41FA5}">
                      <a16:colId xmlns:a16="http://schemas.microsoft.com/office/drawing/2014/main" val="1942772970"/>
                    </a:ext>
                  </a:extLst>
                </a:gridCol>
                <a:gridCol w="2655928">
                  <a:extLst>
                    <a:ext uri="{9D8B030D-6E8A-4147-A177-3AD203B41FA5}">
                      <a16:colId xmlns:a16="http://schemas.microsoft.com/office/drawing/2014/main" val="3949260753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Day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7077976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 more than 5 is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0822386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5065665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10 -               = 6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740834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 + 3 =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1850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 – 2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322907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9FCC141E-BE06-1E83-F192-3BB472931BF8}"/>
              </a:ext>
            </a:extLst>
          </p:cNvPr>
          <p:cNvSpPr/>
          <p:nvPr/>
        </p:nvSpPr>
        <p:spPr>
          <a:xfrm>
            <a:off x="2470540" y="1040505"/>
            <a:ext cx="750240" cy="4812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9DB5B3F-516D-7096-FABE-C04867C324E2}"/>
              </a:ext>
            </a:extLst>
          </p:cNvPr>
          <p:cNvCxnSpPr>
            <a:cxnSpLocks/>
          </p:cNvCxnSpPr>
          <p:nvPr/>
        </p:nvCxnSpPr>
        <p:spPr>
          <a:xfrm flipH="1">
            <a:off x="160897" y="9676021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9E1103C-E26F-84A7-9C39-BFFB5A6C53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340748"/>
              </p:ext>
            </p:extLst>
          </p:nvPr>
        </p:nvGraphicFramePr>
        <p:xfrm>
          <a:off x="3948302" y="1783657"/>
          <a:ext cx="2578724" cy="5132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681">
                  <a:extLst>
                    <a:ext uri="{9D8B030D-6E8A-4147-A177-3AD203B41FA5}">
                      <a16:colId xmlns:a16="http://schemas.microsoft.com/office/drawing/2014/main" val="1560693060"/>
                    </a:ext>
                  </a:extLst>
                </a:gridCol>
                <a:gridCol w="644681">
                  <a:extLst>
                    <a:ext uri="{9D8B030D-6E8A-4147-A177-3AD203B41FA5}">
                      <a16:colId xmlns:a16="http://schemas.microsoft.com/office/drawing/2014/main" val="1035996131"/>
                    </a:ext>
                  </a:extLst>
                </a:gridCol>
                <a:gridCol w="644681">
                  <a:extLst>
                    <a:ext uri="{9D8B030D-6E8A-4147-A177-3AD203B41FA5}">
                      <a16:colId xmlns:a16="http://schemas.microsoft.com/office/drawing/2014/main" val="579121093"/>
                    </a:ext>
                  </a:extLst>
                </a:gridCol>
                <a:gridCol w="644681">
                  <a:extLst>
                    <a:ext uri="{9D8B030D-6E8A-4147-A177-3AD203B41FA5}">
                      <a16:colId xmlns:a16="http://schemas.microsoft.com/office/drawing/2014/main" val="2537174416"/>
                    </a:ext>
                  </a:extLst>
                </a:gridCol>
              </a:tblGrid>
              <a:tr h="513229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482550"/>
                  </a:ext>
                </a:extLst>
              </a:tr>
            </a:tbl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07B9A744-E870-4E3B-B797-F9ECE573CF4E}"/>
              </a:ext>
            </a:extLst>
          </p:cNvPr>
          <p:cNvSpPr/>
          <p:nvPr/>
        </p:nvSpPr>
        <p:spPr>
          <a:xfrm>
            <a:off x="1659163" y="3297633"/>
            <a:ext cx="750240" cy="4774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16E6487-A34E-EF46-A237-2539602C79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189850"/>
              </p:ext>
            </p:extLst>
          </p:nvPr>
        </p:nvGraphicFramePr>
        <p:xfrm>
          <a:off x="3581400" y="607383"/>
          <a:ext cx="3098026" cy="40046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098">
                  <a:extLst>
                    <a:ext uri="{9D8B030D-6E8A-4147-A177-3AD203B41FA5}">
                      <a16:colId xmlns:a16="http://schemas.microsoft.com/office/drawing/2014/main" val="1942772970"/>
                    </a:ext>
                  </a:extLst>
                </a:gridCol>
                <a:gridCol w="2655928">
                  <a:extLst>
                    <a:ext uri="{9D8B030D-6E8A-4147-A177-3AD203B41FA5}">
                      <a16:colId xmlns:a16="http://schemas.microsoft.com/office/drawing/2014/main" val="3949260753"/>
                    </a:ext>
                  </a:extLst>
                </a:gridCol>
              </a:tblGrid>
              <a:tr h="268917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Day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7077976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 less than 4 is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0822386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5065665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 +               = 10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740834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 + 3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1850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 – 3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3229070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DF4FF726-555E-37E8-D28C-5324A33AC8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48435"/>
              </p:ext>
            </p:extLst>
          </p:nvPr>
        </p:nvGraphicFramePr>
        <p:xfrm>
          <a:off x="807849" y="1785292"/>
          <a:ext cx="2426324" cy="5438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6581">
                  <a:extLst>
                    <a:ext uri="{9D8B030D-6E8A-4147-A177-3AD203B41FA5}">
                      <a16:colId xmlns:a16="http://schemas.microsoft.com/office/drawing/2014/main" val="1560693060"/>
                    </a:ext>
                  </a:extLst>
                </a:gridCol>
                <a:gridCol w="606581">
                  <a:extLst>
                    <a:ext uri="{9D8B030D-6E8A-4147-A177-3AD203B41FA5}">
                      <a16:colId xmlns:a16="http://schemas.microsoft.com/office/drawing/2014/main" val="1035996131"/>
                    </a:ext>
                  </a:extLst>
                </a:gridCol>
                <a:gridCol w="606581">
                  <a:extLst>
                    <a:ext uri="{9D8B030D-6E8A-4147-A177-3AD203B41FA5}">
                      <a16:colId xmlns:a16="http://schemas.microsoft.com/office/drawing/2014/main" val="579121093"/>
                    </a:ext>
                  </a:extLst>
                </a:gridCol>
                <a:gridCol w="606581">
                  <a:extLst>
                    <a:ext uri="{9D8B030D-6E8A-4147-A177-3AD203B41FA5}">
                      <a16:colId xmlns:a16="http://schemas.microsoft.com/office/drawing/2014/main" val="2537174416"/>
                    </a:ext>
                  </a:extLst>
                </a:gridCol>
              </a:tblGrid>
              <a:tr h="543898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482550"/>
                  </a:ext>
                </a:extLst>
              </a:tr>
            </a:tbl>
          </a:graphicData>
        </a:graphic>
      </p:graphicFrame>
      <p:sp>
        <p:nvSpPr>
          <p:cNvPr id="52" name="Rectangle 51">
            <a:extLst>
              <a:ext uri="{FF2B5EF4-FFF2-40B4-BE49-F238E27FC236}">
                <a16:creationId xmlns:a16="http://schemas.microsoft.com/office/drawing/2014/main" id="{E5DC28F6-A29A-2FE0-BB9F-5FB97A7DFBFA}"/>
              </a:ext>
            </a:extLst>
          </p:cNvPr>
          <p:cNvSpPr/>
          <p:nvPr/>
        </p:nvSpPr>
        <p:spPr>
          <a:xfrm>
            <a:off x="4487424" y="2556199"/>
            <a:ext cx="750240" cy="4603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D3EBDFFC-79D4-A16A-EB00-32183B8667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997806"/>
              </p:ext>
            </p:extLst>
          </p:nvPr>
        </p:nvGraphicFramePr>
        <p:xfrm>
          <a:off x="330974" y="4919991"/>
          <a:ext cx="3098026" cy="40046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098">
                  <a:extLst>
                    <a:ext uri="{9D8B030D-6E8A-4147-A177-3AD203B41FA5}">
                      <a16:colId xmlns:a16="http://schemas.microsoft.com/office/drawing/2014/main" val="1942772970"/>
                    </a:ext>
                  </a:extLst>
                </a:gridCol>
                <a:gridCol w="2655928">
                  <a:extLst>
                    <a:ext uri="{9D8B030D-6E8A-4147-A177-3AD203B41FA5}">
                      <a16:colId xmlns:a16="http://schemas.microsoft.com/office/drawing/2014/main" val="3949260753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Day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7077976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 + 1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0822386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5065665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           + 5 = 10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740834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 + 2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1850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 – 3 =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3229070"/>
                  </a:ext>
                </a:extLst>
              </a:tr>
            </a:tbl>
          </a:graphicData>
        </a:graphic>
      </p:graphicFrame>
      <p:sp>
        <p:nvSpPr>
          <p:cNvPr id="58" name="Rectangle 57">
            <a:extLst>
              <a:ext uri="{FF2B5EF4-FFF2-40B4-BE49-F238E27FC236}">
                <a16:creationId xmlns:a16="http://schemas.microsoft.com/office/drawing/2014/main" id="{F5A7D84B-B0CD-C303-B92C-B52FB3FEF67E}"/>
              </a:ext>
            </a:extLst>
          </p:cNvPr>
          <p:cNvSpPr/>
          <p:nvPr/>
        </p:nvSpPr>
        <p:spPr>
          <a:xfrm>
            <a:off x="1665599" y="5363412"/>
            <a:ext cx="750240" cy="4812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99788E8F-A813-7DF1-5E00-7721482A1920}"/>
              </a:ext>
            </a:extLst>
          </p:cNvPr>
          <p:cNvSpPr/>
          <p:nvPr/>
        </p:nvSpPr>
        <p:spPr>
          <a:xfrm>
            <a:off x="779142" y="6876065"/>
            <a:ext cx="750240" cy="5132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74C7A594-F905-05C9-4601-F171FD8AFB1A}"/>
              </a:ext>
            </a:extLst>
          </p:cNvPr>
          <p:cNvSpPr/>
          <p:nvPr/>
        </p:nvSpPr>
        <p:spPr>
          <a:xfrm>
            <a:off x="1704023" y="7610718"/>
            <a:ext cx="750240" cy="4774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73" name="Table 72">
            <a:extLst>
              <a:ext uri="{FF2B5EF4-FFF2-40B4-BE49-F238E27FC236}">
                <a16:creationId xmlns:a16="http://schemas.microsoft.com/office/drawing/2014/main" id="{75C7805C-B244-DFE9-5784-081EF4132C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222129"/>
              </p:ext>
            </p:extLst>
          </p:nvPr>
        </p:nvGraphicFramePr>
        <p:xfrm>
          <a:off x="3581400" y="4919992"/>
          <a:ext cx="3098026" cy="40046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098">
                  <a:extLst>
                    <a:ext uri="{9D8B030D-6E8A-4147-A177-3AD203B41FA5}">
                      <a16:colId xmlns:a16="http://schemas.microsoft.com/office/drawing/2014/main" val="1942772970"/>
                    </a:ext>
                  </a:extLst>
                </a:gridCol>
                <a:gridCol w="2655928">
                  <a:extLst>
                    <a:ext uri="{9D8B030D-6E8A-4147-A177-3AD203B41FA5}">
                      <a16:colId xmlns:a16="http://schemas.microsoft.com/office/drawing/2014/main" val="3949260753"/>
                    </a:ext>
                  </a:extLst>
                </a:gridCol>
              </a:tblGrid>
              <a:tr h="268917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Day 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7077976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 – 1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0822386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5065665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 = 10 -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740834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 + 3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1850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 – 4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3229070"/>
                  </a:ext>
                </a:extLst>
              </a:tr>
            </a:tbl>
          </a:graphicData>
        </a:graphic>
      </p:graphicFrame>
      <p:graphicFrame>
        <p:nvGraphicFramePr>
          <p:cNvPr id="79" name="Table 78">
            <a:extLst>
              <a:ext uri="{FF2B5EF4-FFF2-40B4-BE49-F238E27FC236}">
                <a16:creationId xmlns:a16="http://schemas.microsoft.com/office/drawing/2014/main" id="{F2FF185C-1F16-EB51-9E68-2A7EC39E8F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9747045"/>
              </p:ext>
            </p:extLst>
          </p:nvPr>
        </p:nvGraphicFramePr>
        <p:xfrm>
          <a:off x="716097" y="6094030"/>
          <a:ext cx="2426324" cy="5438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6581">
                  <a:extLst>
                    <a:ext uri="{9D8B030D-6E8A-4147-A177-3AD203B41FA5}">
                      <a16:colId xmlns:a16="http://schemas.microsoft.com/office/drawing/2014/main" val="1560693060"/>
                    </a:ext>
                  </a:extLst>
                </a:gridCol>
                <a:gridCol w="606581">
                  <a:extLst>
                    <a:ext uri="{9D8B030D-6E8A-4147-A177-3AD203B41FA5}">
                      <a16:colId xmlns:a16="http://schemas.microsoft.com/office/drawing/2014/main" val="1035996131"/>
                    </a:ext>
                  </a:extLst>
                </a:gridCol>
                <a:gridCol w="606581">
                  <a:extLst>
                    <a:ext uri="{9D8B030D-6E8A-4147-A177-3AD203B41FA5}">
                      <a16:colId xmlns:a16="http://schemas.microsoft.com/office/drawing/2014/main" val="579121093"/>
                    </a:ext>
                  </a:extLst>
                </a:gridCol>
                <a:gridCol w="606581">
                  <a:extLst>
                    <a:ext uri="{9D8B030D-6E8A-4147-A177-3AD203B41FA5}">
                      <a16:colId xmlns:a16="http://schemas.microsoft.com/office/drawing/2014/main" val="2537174416"/>
                    </a:ext>
                  </a:extLst>
                </a:gridCol>
              </a:tblGrid>
              <a:tr h="543898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482550"/>
                  </a:ext>
                </a:extLst>
              </a:tr>
            </a:tbl>
          </a:graphicData>
        </a:graphic>
      </p:graphicFrame>
      <p:sp>
        <p:nvSpPr>
          <p:cNvPr id="115" name="Rectangle 114">
            <a:extLst>
              <a:ext uri="{FF2B5EF4-FFF2-40B4-BE49-F238E27FC236}">
                <a16:creationId xmlns:a16="http://schemas.microsoft.com/office/drawing/2014/main" id="{1F7E8EAD-655C-092B-C1CC-6A8C3F383B6B}"/>
              </a:ext>
            </a:extLst>
          </p:cNvPr>
          <p:cNvSpPr/>
          <p:nvPr/>
        </p:nvSpPr>
        <p:spPr>
          <a:xfrm>
            <a:off x="4943292" y="6855785"/>
            <a:ext cx="750240" cy="4603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556650A-D9BE-ECED-D402-A65403A12CB8}"/>
              </a:ext>
            </a:extLst>
          </p:cNvPr>
          <p:cNvSpPr/>
          <p:nvPr/>
        </p:nvSpPr>
        <p:spPr>
          <a:xfrm>
            <a:off x="1318334" y="2547651"/>
            <a:ext cx="750240" cy="4774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1F8AB92-80BB-E633-6BEC-9A2392B483FA}"/>
              </a:ext>
            </a:extLst>
          </p:cNvPr>
          <p:cNvSpPr/>
          <p:nvPr/>
        </p:nvSpPr>
        <p:spPr>
          <a:xfrm>
            <a:off x="1665599" y="3990422"/>
            <a:ext cx="750240" cy="4774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B20308C-4027-A43B-B0A3-92158AE3D43B}"/>
              </a:ext>
            </a:extLst>
          </p:cNvPr>
          <p:cNvSpPr/>
          <p:nvPr/>
        </p:nvSpPr>
        <p:spPr>
          <a:xfrm>
            <a:off x="5599716" y="1083785"/>
            <a:ext cx="750240" cy="4812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67AED01-47B1-D64D-A61F-4DFBB5257468}"/>
              </a:ext>
            </a:extLst>
          </p:cNvPr>
          <p:cNvSpPr/>
          <p:nvPr/>
        </p:nvSpPr>
        <p:spPr>
          <a:xfrm>
            <a:off x="4877704" y="3260775"/>
            <a:ext cx="750240" cy="4603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B0779CA-0A3B-243D-3253-6163DA80646D}"/>
              </a:ext>
            </a:extLst>
          </p:cNvPr>
          <p:cNvSpPr/>
          <p:nvPr/>
        </p:nvSpPr>
        <p:spPr>
          <a:xfrm>
            <a:off x="4877704" y="3990422"/>
            <a:ext cx="750240" cy="4603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A6F5967F-4017-5F48-FE7A-437E03A1B93E}"/>
              </a:ext>
            </a:extLst>
          </p:cNvPr>
          <p:cNvSpPr/>
          <p:nvPr/>
        </p:nvSpPr>
        <p:spPr>
          <a:xfrm>
            <a:off x="1665599" y="8349290"/>
            <a:ext cx="750240" cy="4774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CFE2DD9-BF91-03B9-162F-B811EBD8F42F}"/>
              </a:ext>
            </a:extLst>
          </p:cNvPr>
          <p:cNvSpPr/>
          <p:nvPr/>
        </p:nvSpPr>
        <p:spPr>
          <a:xfrm>
            <a:off x="4913130" y="5401769"/>
            <a:ext cx="750240" cy="4812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537C967A-B8F6-7A38-4D65-EBF24EE676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308555"/>
              </p:ext>
            </p:extLst>
          </p:nvPr>
        </p:nvGraphicFramePr>
        <p:xfrm>
          <a:off x="3963462" y="6079102"/>
          <a:ext cx="2578724" cy="558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681">
                  <a:extLst>
                    <a:ext uri="{9D8B030D-6E8A-4147-A177-3AD203B41FA5}">
                      <a16:colId xmlns:a16="http://schemas.microsoft.com/office/drawing/2014/main" val="1560693060"/>
                    </a:ext>
                  </a:extLst>
                </a:gridCol>
                <a:gridCol w="644681">
                  <a:extLst>
                    <a:ext uri="{9D8B030D-6E8A-4147-A177-3AD203B41FA5}">
                      <a16:colId xmlns:a16="http://schemas.microsoft.com/office/drawing/2014/main" val="1035996131"/>
                    </a:ext>
                  </a:extLst>
                </a:gridCol>
                <a:gridCol w="644681">
                  <a:extLst>
                    <a:ext uri="{9D8B030D-6E8A-4147-A177-3AD203B41FA5}">
                      <a16:colId xmlns:a16="http://schemas.microsoft.com/office/drawing/2014/main" val="579121093"/>
                    </a:ext>
                  </a:extLst>
                </a:gridCol>
                <a:gridCol w="644681">
                  <a:extLst>
                    <a:ext uri="{9D8B030D-6E8A-4147-A177-3AD203B41FA5}">
                      <a16:colId xmlns:a16="http://schemas.microsoft.com/office/drawing/2014/main" val="2537174416"/>
                    </a:ext>
                  </a:extLst>
                </a:gridCol>
              </a:tblGrid>
              <a:tr h="558826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482550"/>
                  </a:ext>
                </a:extLst>
              </a:tr>
            </a:tbl>
          </a:graphicData>
        </a:graphic>
      </p:graphicFrame>
      <p:sp>
        <p:nvSpPr>
          <p:cNvPr id="60" name="Rectangle 59">
            <a:extLst>
              <a:ext uri="{FF2B5EF4-FFF2-40B4-BE49-F238E27FC236}">
                <a16:creationId xmlns:a16="http://schemas.microsoft.com/office/drawing/2014/main" id="{A27C9D66-3E3E-072E-AA86-7B8B043A7377}"/>
              </a:ext>
            </a:extLst>
          </p:cNvPr>
          <p:cNvSpPr/>
          <p:nvPr/>
        </p:nvSpPr>
        <p:spPr>
          <a:xfrm>
            <a:off x="4920203" y="7614962"/>
            <a:ext cx="750240" cy="4774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50BF7962-78C2-2806-A167-6E6069170757}"/>
              </a:ext>
            </a:extLst>
          </p:cNvPr>
          <p:cNvSpPr/>
          <p:nvPr/>
        </p:nvSpPr>
        <p:spPr>
          <a:xfrm>
            <a:off x="4925943" y="8293188"/>
            <a:ext cx="750240" cy="4774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142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FB154-D6EB-0661-B805-124CB4BAF0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D7B2D77-A267-F838-EF07-4E79C90E67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870843" y="9515667"/>
            <a:ext cx="679753" cy="2656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C24C2A0-3FD1-426E-529B-33BC7B2E8C00}"/>
              </a:ext>
            </a:extLst>
          </p:cNvPr>
          <p:cNvSpPr txBox="1"/>
          <p:nvPr/>
        </p:nvSpPr>
        <p:spPr>
          <a:xfrm>
            <a:off x="2576929" y="9732826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D67CF00-3917-344F-915D-5EB171261F8C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nip Single Corner of Rectangle 1">
            <a:extLst>
              <a:ext uri="{FF2B5EF4-FFF2-40B4-BE49-F238E27FC236}">
                <a16:creationId xmlns:a16="http://schemas.microsoft.com/office/drawing/2014/main" id="{3C7825B0-F73A-3F25-45B8-4A35F5A24E68}"/>
              </a:ext>
            </a:extLst>
          </p:cNvPr>
          <p:cNvSpPr/>
          <p:nvPr/>
        </p:nvSpPr>
        <p:spPr>
          <a:xfrm>
            <a:off x="1" y="76555"/>
            <a:ext cx="1105468" cy="271463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Y5 T3 W1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BB6E8E0B-6BAD-0333-C329-53BBBD4D9330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00240" y="424303"/>
              <a:ext cx="3178443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9516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688927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 x 2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586 + 37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956 x 6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600 x 5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7²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4,485 + 385 + 98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748,405 = 700,400 +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BB6E8E0B-6BAD-0333-C329-53BBBD4D933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50967337"/>
                  </p:ext>
                </p:extLst>
              </p:nvPr>
            </p:nvGraphicFramePr>
            <p:xfrm>
              <a:off x="100240" y="424303"/>
              <a:ext cx="3178443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9516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688927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 x 2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586 + 37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8326" t="-401538" r="-452" b="-60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956 x 6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600 x 5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7²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8326" t="-800000" r="-452" b="-2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4,485 + 385 + 98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748,405 = 700,400 +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C93506C4-531F-1779-DA4C-AC34055A901E}"/>
              </a:ext>
            </a:extLst>
          </p:cNvPr>
          <p:cNvSpPr/>
          <p:nvPr/>
        </p:nvSpPr>
        <p:spPr>
          <a:xfrm>
            <a:off x="1671285" y="831981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A3CA9AE6-5AE9-B018-9B60-C8D26C9D4918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391287" y="400740"/>
              <a:ext cx="3324103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850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905602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586 - 39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x 4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45.6 + 26.9</a:t>
                          </a:r>
                          <a:endParaRPr lang="en-GB" sz="13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5³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</a:t>
                          </a:r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r>
                            <a:rPr lang="en-GB" sz="13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384,593 + 100,000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45,684 + 4,987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A3CA9AE6-5AE9-B018-9B60-C8D26C9D491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9455253"/>
                  </p:ext>
                </p:extLst>
              </p:nvPr>
            </p:nvGraphicFramePr>
            <p:xfrm>
              <a:off x="3391287" y="400740"/>
              <a:ext cx="3324103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850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905602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586 - 39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x 4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14675" t="-401538" r="-419" b="-60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45.6 + 26.9</a:t>
                          </a:r>
                          <a:endParaRPr lang="en-GB" sz="13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5³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14675" t="-800000" r="-419" b="-2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384,593 + 100,000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45,684 + 4,987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6" name="Rectangle 15">
            <a:extLst>
              <a:ext uri="{FF2B5EF4-FFF2-40B4-BE49-F238E27FC236}">
                <a16:creationId xmlns:a16="http://schemas.microsoft.com/office/drawing/2014/main" id="{1498B3A3-C6A5-E1C4-26FA-ED1E73EB693E}"/>
              </a:ext>
            </a:extLst>
          </p:cNvPr>
          <p:cNvSpPr/>
          <p:nvPr/>
        </p:nvSpPr>
        <p:spPr>
          <a:xfrm>
            <a:off x="4729620" y="833744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BCCDD5E4-328D-9D71-2C09-6AC637030032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03374" y="4965719"/>
              <a:ext cx="3175309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47955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727354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3 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x 10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596 + 9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</a:t>
                          </a:r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6,495 + 687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596 x 1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94 x 1,000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</a:t>
                          </a:r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 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83,845 – 986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BCCDD5E4-328D-9D71-2C09-6AC63703003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77394516"/>
                  </p:ext>
                </p:extLst>
              </p:nvPr>
            </p:nvGraphicFramePr>
            <p:xfrm>
              <a:off x="103374" y="4965719"/>
              <a:ext cx="3175309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47955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727354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3 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x 10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596 + 9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6741" t="-401538" r="-446" b="-60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6,495 + 687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596 x 1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94 x 1,000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6741" t="-800000" r="-446" b="-2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6741" t="-900000" r="-446" b="-1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83,845 – 986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27600BED-3146-866D-514E-79455EF59BA1}"/>
              </a:ext>
            </a:extLst>
          </p:cNvPr>
          <p:cNvSpPr/>
          <p:nvPr/>
        </p:nvSpPr>
        <p:spPr>
          <a:xfrm>
            <a:off x="1580294" y="536168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" name="Table 18">
                <a:extLst>
                  <a:ext uri="{FF2B5EF4-FFF2-40B4-BE49-F238E27FC236}">
                    <a16:creationId xmlns:a16="http://schemas.microsoft.com/office/drawing/2014/main" id="{FD3E3991-EFB8-E3F6-D036-EBE1331DDCF8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437752" y="4980362"/>
              <a:ext cx="3277638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500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842637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9 + 5 + 2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586 + 90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856 – 300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42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7,485 – 785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 x 6 x 7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860,000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100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3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=</a:t>
                          </a:r>
                          <a:endParaRPr lang="en-GB" sz="13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586 +                   = 760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" name="Table 18">
                <a:extLst>
                  <a:ext uri="{FF2B5EF4-FFF2-40B4-BE49-F238E27FC236}">
                    <a16:creationId xmlns:a16="http://schemas.microsoft.com/office/drawing/2014/main" id="{FD3E3991-EFB8-E3F6-D036-EBE1331DDCF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39144817"/>
                  </p:ext>
                </p:extLst>
              </p:nvPr>
            </p:nvGraphicFramePr>
            <p:xfrm>
              <a:off x="3437752" y="4980362"/>
              <a:ext cx="3277638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500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842637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9 + 5 + 2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586 + 90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856 – 300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15632" t="-401538" r="-428" b="-6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7,485 – 785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 x 6 x 7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860,000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100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15632" t="-801538" r="-428" b="-2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15632" t="-901538" r="-428" b="-1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586 +                   = 760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0" name="Rectangle 19">
            <a:extLst>
              <a:ext uri="{FF2B5EF4-FFF2-40B4-BE49-F238E27FC236}">
                <a16:creationId xmlns:a16="http://schemas.microsoft.com/office/drawing/2014/main" id="{2335C6E7-4B02-6F7C-081B-2769B0995E8B}"/>
              </a:ext>
            </a:extLst>
          </p:cNvPr>
          <p:cNvSpPr/>
          <p:nvPr/>
        </p:nvSpPr>
        <p:spPr>
          <a:xfrm>
            <a:off x="3899144" y="538790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16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9722C6D-D84E-7C7E-DFB2-05290C7843D9}"/>
              </a:ext>
            </a:extLst>
          </p:cNvPr>
          <p:cNvSpPr/>
          <p:nvPr/>
        </p:nvSpPr>
        <p:spPr>
          <a:xfrm>
            <a:off x="585468" y="1183214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623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8ACE309-79D5-608D-FB95-0C6F88DCFB56}"/>
              </a:ext>
            </a:extLst>
          </p:cNvPr>
          <p:cNvSpPr/>
          <p:nvPr/>
        </p:nvSpPr>
        <p:spPr>
          <a:xfrm>
            <a:off x="1599089" y="1619098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6FD92892-4E86-C8C3-718C-EF20FA0A78A2}"/>
                  </a:ext>
                </a:extLst>
              </p:cNvPr>
              <p:cNvSpPr/>
              <p:nvPr/>
            </p:nvSpPr>
            <p:spPr>
              <a:xfrm>
                <a:off x="1449148" y="2042159"/>
                <a:ext cx="807474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12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 or 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3</m:t>
                        </m:r>
                      </m:num>
                      <m:den>
                        <m:r>
                          <a:rPr lang="en-GB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9</m:t>
                        </m:r>
                      </m:den>
                    </m:f>
                  </m:oMath>
                </a14:m>
                <a:endParaRPr lang="en-GB" sz="12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6FD92892-4E86-C8C3-718C-EF20FA0A78A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9148" y="2042159"/>
                <a:ext cx="807474" cy="279520"/>
              </a:xfrm>
              <a:prstGeom prst="rect">
                <a:avLst/>
              </a:prstGeom>
              <a:blipFill>
                <a:blip r:embed="rId7"/>
                <a:stretch>
                  <a:fillRect b="-10417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angle 25">
            <a:extLst>
              <a:ext uri="{FF2B5EF4-FFF2-40B4-BE49-F238E27FC236}">
                <a16:creationId xmlns:a16="http://schemas.microsoft.com/office/drawing/2014/main" id="{BCC030D4-6C14-7C87-C56F-BD8DB8198A09}"/>
              </a:ext>
            </a:extLst>
          </p:cNvPr>
          <p:cNvSpPr/>
          <p:nvPr/>
        </p:nvSpPr>
        <p:spPr>
          <a:xfrm>
            <a:off x="585468" y="2384670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5,736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26D4F83-0F63-057E-1428-0B6502B4A45A}"/>
              </a:ext>
            </a:extLst>
          </p:cNvPr>
          <p:cNvSpPr/>
          <p:nvPr/>
        </p:nvSpPr>
        <p:spPr>
          <a:xfrm>
            <a:off x="1595955" y="2788868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3,000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98F1856-EA5C-2AE2-B130-B8B88125254A}"/>
              </a:ext>
            </a:extLst>
          </p:cNvPr>
          <p:cNvSpPr/>
          <p:nvPr/>
        </p:nvSpPr>
        <p:spPr>
          <a:xfrm>
            <a:off x="585468" y="3198289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49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61FF75E-A413-0D31-3C6B-0EF271712BF5}"/>
                  </a:ext>
                </a:extLst>
              </p:cNvPr>
              <p:cNvSpPr/>
              <p:nvPr/>
            </p:nvSpPr>
            <p:spPr>
              <a:xfrm>
                <a:off x="1595955" y="3582126"/>
                <a:ext cx="807474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>
                    <a:solidFill>
                      <a:schemeClr val="tx1"/>
                    </a:solidFill>
                    <a:ea typeface="Verdana" panose="020B0604030504040204" pitchFamily="34" charset="0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5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61FF75E-A413-0D31-3C6B-0EF271712B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5955" y="3582126"/>
                <a:ext cx="807474" cy="279520"/>
              </a:xfrm>
              <a:prstGeom prst="rect">
                <a:avLst/>
              </a:prstGeom>
              <a:blipFill>
                <a:blip r:embed="rId8"/>
                <a:stretch>
                  <a:fillRect b="-17021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ectangle 29">
            <a:extLst>
              <a:ext uri="{FF2B5EF4-FFF2-40B4-BE49-F238E27FC236}">
                <a16:creationId xmlns:a16="http://schemas.microsoft.com/office/drawing/2014/main" id="{151E6AB1-8A56-4117-C451-15E56660CFFC}"/>
              </a:ext>
            </a:extLst>
          </p:cNvPr>
          <p:cNvSpPr/>
          <p:nvPr/>
        </p:nvSpPr>
        <p:spPr>
          <a:xfrm>
            <a:off x="2426699" y="3996776"/>
            <a:ext cx="706466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4,968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A4BE917-2419-6379-5E15-28B54C0C34EA}"/>
              </a:ext>
            </a:extLst>
          </p:cNvPr>
          <p:cNvSpPr/>
          <p:nvPr/>
        </p:nvSpPr>
        <p:spPr>
          <a:xfrm>
            <a:off x="2402070" y="4384255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48,005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A386657-B792-D9EA-2470-58B71509F714}"/>
              </a:ext>
            </a:extLst>
          </p:cNvPr>
          <p:cNvSpPr/>
          <p:nvPr/>
        </p:nvSpPr>
        <p:spPr>
          <a:xfrm>
            <a:off x="3802335" y="1221479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547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72031E6-0007-F7EF-7750-6045AC271F30}"/>
              </a:ext>
            </a:extLst>
          </p:cNvPr>
          <p:cNvSpPr/>
          <p:nvPr/>
        </p:nvSpPr>
        <p:spPr>
          <a:xfrm>
            <a:off x="4904897" y="158355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C476771A-59F0-6693-F4E0-4A20C51F9CD0}"/>
                  </a:ext>
                </a:extLst>
              </p:cNvPr>
              <p:cNvSpPr/>
              <p:nvPr/>
            </p:nvSpPr>
            <p:spPr>
              <a:xfrm>
                <a:off x="4627591" y="2022380"/>
                <a:ext cx="750240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>
                    <a:solidFill>
                      <a:schemeClr val="tx1"/>
                    </a:solidFill>
                    <a:ea typeface="Verdana" panose="020B0604030504040204" pitchFamily="34" charset="0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4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11</m:t>
                        </m:r>
                      </m:den>
                    </m:f>
                  </m:oMath>
                </a14:m>
                <a:endParaRPr lang="en-GB" sz="12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C476771A-59F0-6693-F4E0-4A20C51F9CD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7591" y="2022380"/>
                <a:ext cx="750240" cy="279520"/>
              </a:xfrm>
              <a:prstGeom prst="rect">
                <a:avLst/>
              </a:prstGeom>
              <a:blipFill>
                <a:blip r:embed="rId9"/>
                <a:stretch>
                  <a:fillRect b="-1458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Rectangle 34">
            <a:extLst>
              <a:ext uri="{FF2B5EF4-FFF2-40B4-BE49-F238E27FC236}">
                <a16:creationId xmlns:a16="http://schemas.microsoft.com/office/drawing/2014/main" id="{634A7E2C-CF22-8077-0BCB-58DF26AF7A66}"/>
              </a:ext>
            </a:extLst>
          </p:cNvPr>
          <p:cNvSpPr/>
          <p:nvPr/>
        </p:nvSpPr>
        <p:spPr>
          <a:xfrm>
            <a:off x="4745489" y="2379543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62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CC182D1-2621-470F-B8E8-B8B236CC6A1B}"/>
              </a:ext>
            </a:extLst>
          </p:cNvPr>
          <p:cNvSpPr/>
          <p:nvPr/>
        </p:nvSpPr>
        <p:spPr>
          <a:xfrm>
            <a:off x="3802335" y="2750182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72.5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AD46EC3-6467-0A4C-F105-EB398436EB81}"/>
              </a:ext>
            </a:extLst>
          </p:cNvPr>
          <p:cNvSpPr/>
          <p:nvPr/>
        </p:nvSpPr>
        <p:spPr>
          <a:xfrm>
            <a:off x="4331338" y="317553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125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1F52376E-BA2C-9C6A-465A-81BA6D9D432F}"/>
                  </a:ext>
                </a:extLst>
              </p:cNvPr>
              <p:cNvSpPr/>
              <p:nvPr/>
            </p:nvSpPr>
            <p:spPr>
              <a:xfrm>
                <a:off x="3899144" y="3560557"/>
                <a:ext cx="750240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>
                    <a:solidFill>
                      <a:schemeClr val="tx1"/>
                    </a:solidFill>
                    <a:ea typeface="Verdana" panose="020B0604030504040204" pitchFamily="34" charset="0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7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1F52376E-BA2C-9C6A-465A-81BA6D9D43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9144" y="3560557"/>
                <a:ext cx="750240" cy="279520"/>
              </a:xfrm>
              <a:prstGeom prst="rect">
                <a:avLst/>
              </a:prstGeom>
              <a:blipFill>
                <a:blip r:embed="rId10"/>
                <a:stretch>
                  <a:fillRect b="-1458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 38">
            <a:extLst>
              <a:ext uri="{FF2B5EF4-FFF2-40B4-BE49-F238E27FC236}">
                <a16:creationId xmlns:a16="http://schemas.microsoft.com/office/drawing/2014/main" id="{A890AD9A-0BA0-394C-0C63-681282BE2B94}"/>
              </a:ext>
            </a:extLst>
          </p:cNvPr>
          <p:cNvSpPr/>
          <p:nvPr/>
        </p:nvSpPr>
        <p:spPr>
          <a:xfrm>
            <a:off x="5605142" y="3974011"/>
            <a:ext cx="866854" cy="2497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484,593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74DFE35-81A1-E356-9B0D-5FB6EDD7FB47}"/>
              </a:ext>
            </a:extLst>
          </p:cNvPr>
          <p:cNvSpPr/>
          <p:nvPr/>
        </p:nvSpPr>
        <p:spPr>
          <a:xfrm>
            <a:off x="3835275" y="436732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50,671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97FF020-3B26-EA58-6F07-E2D0249D1A1D}"/>
              </a:ext>
            </a:extLst>
          </p:cNvPr>
          <p:cNvSpPr/>
          <p:nvPr/>
        </p:nvSpPr>
        <p:spPr>
          <a:xfrm>
            <a:off x="588602" y="577933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605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288F86B-CE09-D75C-3808-D4D3F50F419C}"/>
              </a:ext>
            </a:extLst>
          </p:cNvPr>
          <p:cNvSpPr/>
          <p:nvPr/>
        </p:nvSpPr>
        <p:spPr>
          <a:xfrm>
            <a:off x="1580294" y="615186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35F2103F-5A6B-19E4-FC74-8D1242134B53}"/>
                  </a:ext>
                </a:extLst>
              </p:cNvPr>
              <p:cNvSpPr/>
              <p:nvPr/>
            </p:nvSpPr>
            <p:spPr>
              <a:xfrm>
                <a:off x="595575" y="6567015"/>
                <a:ext cx="750240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>
                    <a:solidFill>
                      <a:schemeClr val="tx1"/>
                    </a:solidFill>
                    <a:ea typeface="Verdana" panose="020B0604030504040204" pitchFamily="34" charset="0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6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35F2103F-5A6B-19E4-FC74-8D1242134B5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575" y="6567015"/>
                <a:ext cx="750240" cy="279520"/>
              </a:xfrm>
              <a:prstGeom prst="rect">
                <a:avLst/>
              </a:prstGeom>
              <a:blipFill>
                <a:blip r:embed="rId11"/>
                <a:stretch>
                  <a:fillRect b="-1458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Rectangle 43">
            <a:extLst>
              <a:ext uri="{FF2B5EF4-FFF2-40B4-BE49-F238E27FC236}">
                <a16:creationId xmlns:a16="http://schemas.microsoft.com/office/drawing/2014/main" id="{01F9FACD-03E1-EDCA-D368-B73584032CCF}"/>
              </a:ext>
            </a:extLst>
          </p:cNvPr>
          <p:cNvSpPr/>
          <p:nvPr/>
        </p:nvSpPr>
        <p:spPr>
          <a:xfrm>
            <a:off x="1855709" y="694205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7,182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B182C24-62A0-022C-0DF5-917C707C7403}"/>
              </a:ext>
            </a:extLst>
          </p:cNvPr>
          <p:cNvSpPr/>
          <p:nvPr/>
        </p:nvSpPr>
        <p:spPr>
          <a:xfrm>
            <a:off x="599346" y="734287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596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16AB6F7-62AF-DF3A-F659-38D05888EF87}"/>
              </a:ext>
            </a:extLst>
          </p:cNvPr>
          <p:cNvSpPr/>
          <p:nvPr/>
        </p:nvSpPr>
        <p:spPr>
          <a:xfrm>
            <a:off x="1671285" y="770817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94,000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870935E0-584E-A483-1338-0FCD73312E69}"/>
                  </a:ext>
                </a:extLst>
              </p:cNvPr>
              <p:cNvSpPr/>
              <p:nvPr/>
            </p:nvSpPr>
            <p:spPr>
              <a:xfrm>
                <a:off x="1252586" y="8159385"/>
                <a:ext cx="750240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1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870935E0-584E-A483-1338-0FCD73312E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2586" y="8159385"/>
                <a:ext cx="750240" cy="279520"/>
              </a:xfrm>
              <a:prstGeom prst="rect">
                <a:avLst/>
              </a:prstGeom>
              <a:blipFill>
                <a:blip r:embed="rId12"/>
                <a:stretch>
                  <a:fillRect b="-833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CA614B39-8C14-C2E3-F26F-206D59912EF8}"/>
                  </a:ext>
                </a:extLst>
              </p:cNvPr>
              <p:cNvSpPr/>
              <p:nvPr/>
            </p:nvSpPr>
            <p:spPr>
              <a:xfrm>
                <a:off x="585468" y="8541322"/>
                <a:ext cx="750240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>
                    <a:solidFill>
                      <a:schemeClr val="tx1"/>
                    </a:solidFill>
                    <a:ea typeface="Verdana" panose="020B0604030504040204" pitchFamily="34" charset="0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3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CA614B39-8C14-C2E3-F26F-206D59912EF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468" y="8541322"/>
                <a:ext cx="750240" cy="279520"/>
              </a:xfrm>
              <a:prstGeom prst="rect">
                <a:avLst/>
              </a:prstGeom>
              <a:blipFill>
                <a:blip r:embed="rId13"/>
                <a:stretch>
                  <a:fillRect b="-1458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Rectangle 48">
            <a:extLst>
              <a:ext uri="{FF2B5EF4-FFF2-40B4-BE49-F238E27FC236}">
                <a16:creationId xmlns:a16="http://schemas.microsoft.com/office/drawing/2014/main" id="{82BD7537-37EC-C60B-29A2-C2F1B26E6148}"/>
              </a:ext>
            </a:extLst>
          </p:cNvPr>
          <p:cNvSpPr/>
          <p:nvPr/>
        </p:nvSpPr>
        <p:spPr>
          <a:xfrm>
            <a:off x="1955414" y="8903733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82,859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A94C23B-D49B-A687-4C08-07DC5471A30C}"/>
              </a:ext>
            </a:extLst>
          </p:cNvPr>
          <p:cNvSpPr/>
          <p:nvPr/>
        </p:nvSpPr>
        <p:spPr>
          <a:xfrm>
            <a:off x="3899144" y="580627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676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9CB6145-72EA-FB32-EF39-3791E7F164EC}"/>
              </a:ext>
            </a:extLst>
          </p:cNvPr>
          <p:cNvSpPr/>
          <p:nvPr/>
        </p:nvSpPr>
        <p:spPr>
          <a:xfrm>
            <a:off x="5071278" y="614248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556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3D0A99E-AD8F-9C25-A8EB-D88D4DF0464D}"/>
              </a:ext>
            </a:extLst>
          </p:cNvPr>
          <p:cNvSpPr/>
          <p:nvPr/>
        </p:nvSpPr>
        <p:spPr>
          <a:xfrm>
            <a:off x="3944671" y="655909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35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296A5069-3586-0A65-6A54-CF6DBE8B948B}"/>
              </a:ext>
            </a:extLst>
          </p:cNvPr>
          <p:cNvSpPr/>
          <p:nvPr/>
        </p:nvSpPr>
        <p:spPr>
          <a:xfrm>
            <a:off x="5148823" y="696431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6,700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E5D9CA7A-C9F5-2B57-FFFF-120328764BD8}"/>
              </a:ext>
            </a:extLst>
          </p:cNvPr>
          <p:cNvSpPr/>
          <p:nvPr/>
        </p:nvSpPr>
        <p:spPr>
          <a:xfrm>
            <a:off x="4971516" y="7341022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504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D8A6F19F-D40A-1A46-C373-91EACE7BC7AB}"/>
              </a:ext>
            </a:extLst>
          </p:cNvPr>
          <p:cNvSpPr/>
          <p:nvPr/>
        </p:nvSpPr>
        <p:spPr>
          <a:xfrm>
            <a:off x="4143703" y="7749169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8,600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DD001252-7697-8DB9-D19B-0FF268F87778}"/>
                  </a:ext>
                </a:extLst>
              </p:cNvPr>
              <p:cNvSpPr/>
              <p:nvPr/>
            </p:nvSpPr>
            <p:spPr>
              <a:xfrm>
                <a:off x="5107007" y="8133379"/>
                <a:ext cx="750240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14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DD001252-7697-8DB9-D19B-0FF268F8777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7007" y="8133379"/>
                <a:ext cx="750240" cy="279520"/>
              </a:xfrm>
              <a:prstGeom prst="rect">
                <a:avLst/>
              </a:prstGeom>
              <a:blipFill>
                <a:blip r:embed="rId14"/>
                <a:stretch>
                  <a:fillRect b="-833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1FCE6855-23FF-4593-E1FF-ADC560507842}"/>
                  </a:ext>
                </a:extLst>
              </p:cNvPr>
              <p:cNvSpPr/>
              <p:nvPr/>
            </p:nvSpPr>
            <p:spPr>
              <a:xfrm>
                <a:off x="3921062" y="8555031"/>
                <a:ext cx="750240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7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1FCE6855-23FF-4593-E1FF-ADC5605078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1062" y="8555031"/>
                <a:ext cx="750240" cy="279520"/>
              </a:xfrm>
              <a:prstGeom prst="rect">
                <a:avLst/>
              </a:prstGeom>
              <a:blipFill>
                <a:blip r:embed="rId15"/>
                <a:stretch>
                  <a:fillRect b="-833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Rectangle 58">
            <a:extLst>
              <a:ext uri="{FF2B5EF4-FFF2-40B4-BE49-F238E27FC236}">
                <a16:creationId xmlns:a16="http://schemas.microsoft.com/office/drawing/2014/main" id="{83E98848-7E0F-6D5E-C4E9-1DEDFA35DCB8}"/>
              </a:ext>
            </a:extLst>
          </p:cNvPr>
          <p:cNvSpPr/>
          <p:nvPr/>
        </p:nvSpPr>
        <p:spPr>
          <a:xfrm>
            <a:off x="4585515" y="893924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174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7CF3679-B610-6CA7-AFC6-258C173EE889}"/>
              </a:ext>
            </a:extLst>
          </p:cNvPr>
          <p:cNvCxnSpPr>
            <a:cxnSpLocks/>
          </p:cNvCxnSpPr>
          <p:nvPr/>
        </p:nvCxnSpPr>
        <p:spPr>
          <a:xfrm flipH="1">
            <a:off x="221234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C2E0762-60BC-BDBE-6CBB-247EA8F519BD}"/>
              </a:ext>
            </a:extLst>
          </p:cNvPr>
          <p:cNvSpPr txBox="1"/>
          <p:nvPr/>
        </p:nvSpPr>
        <p:spPr>
          <a:xfrm>
            <a:off x="3003847" y="0"/>
            <a:ext cx="15011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b="1" i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34796498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4E563A-4531-F308-1B91-5F13970DD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61AEDD5-0D6D-BF60-215B-2ACC89268B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2870843" y="9515667"/>
            <a:ext cx="679753" cy="2656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D15E329-B174-74C0-CE17-187F0918BF37}"/>
              </a:ext>
            </a:extLst>
          </p:cNvPr>
          <p:cNvSpPr txBox="1"/>
          <p:nvPr/>
        </p:nvSpPr>
        <p:spPr>
          <a:xfrm>
            <a:off x="2576929" y="9732826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106075F-9188-4F85-A6B8-78216B948FBF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nip Single Corner of Rectangle 1">
            <a:extLst>
              <a:ext uri="{FF2B5EF4-FFF2-40B4-BE49-F238E27FC236}">
                <a16:creationId xmlns:a16="http://schemas.microsoft.com/office/drawing/2014/main" id="{79C30D80-587F-20DC-8F17-2A1636F7371D}"/>
              </a:ext>
            </a:extLst>
          </p:cNvPr>
          <p:cNvSpPr/>
          <p:nvPr/>
        </p:nvSpPr>
        <p:spPr>
          <a:xfrm>
            <a:off x="1" y="76555"/>
            <a:ext cx="1105468" cy="271463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Y6 T3 W1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D8AAF6B1-549E-D6E0-359F-79082D4BB9FF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00240" y="424303"/>
              <a:ext cx="3178443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9516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688927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tx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12 x 4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17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374 x 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4,273 + 456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4,283 x 48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4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3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endParaRPr lang="en-GB" sz="13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360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1,000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+ 5 x 2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+mn-lt"/>
                              <a:ea typeface="Verdana" panose="020B0604030504040204" pitchFamily="34" charset="0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D8AAF6B1-549E-D6E0-359F-79082D4BB9F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4146370"/>
                  </p:ext>
                </p:extLst>
              </p:nvPr>
            </p:nvGraphicFramePr>
            <p:xfrm>
              <a:off x="100240" y="424303"/>
              <a:ext cx="3178443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9516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688927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tx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12 x 4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18326" t="-201538" r="-452" b="-80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374 x 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4,273 + 456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4,283 x 48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18326" t="-600000" r="-452" b="-4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360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1,000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18326" t="-800000" r="-452" b="-2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+ 5 x 2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18326" t="-1000000" r="-452" b="-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56ACC8DD-1E81-BCB1-6F98-8200E5002F1B}"/>
              </a:ext>
            </a:extLst>
          </p:cNvPr>
          <p:cNvSpPr/>
          <p:nvPr/>
        </p:nvSpPr>
        <p:spPr>
          <a:xfrm>
            <a:off x="1689506" y="820213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745A625B-470E-261F-9BA9-298EA590DEFB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391287" y="400740"/>
              <a:ext cx="3324103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850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905602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72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84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8 - 3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8³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3,200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 x 3,424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0.8 x 8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</a:t>
                          </a:r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745A625B-470E-261F-9BA9-298EA590DEF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9095216"/>
                  </p:ext>
                </p:extLst>
              </p:nvPr>
            </p:nvGraphicFramePr>
            <p:xfrm>
              <a:off x="3391287" y="400740"/>
              <a:ext cx="3324103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850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905602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72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4675" t="-201538" r="-419" b="-80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4675" t="-301538" r="-419" b="-70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4675" t="-401538" r="-419" b="-60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8³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4675" t="-600000" r="-419" b="-4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 x 3,424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4675" t="-800000" r="-419" b="-2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0.8 x 8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4675" t="-1000000" r="-419" b="-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6" name="Rectangle 15">
            <a:extLst>
              <a:ext uri="{FF2B5EF4-FFF2-40B4-BE49-F238E27FC236}">
                <a16:creationId xmlns:a16="http://schemas.microsoft.com/office/drawing/2014/main" id="{76C309B5-3F45-B5BA-95E2-E6C24D91857C}"/>
              </a:ext>
            </a:extLst>
          </p:cNvPr>
          <p:cNvSpPr/>
          <p:nvPr/>
        </p:nvSpPr>
        <p:spPr>
          <a:xfrm>
            <a:off x="4677933" y="84764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578C0FEC-028F-F5B4-F91B-C8F7C5BF3FF5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03374" y="4965719"/>
              <a:ext cx="3175309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47955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727354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3 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953 + 63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623 x 1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 x 3 x 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</a:t>
                          </a:r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 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84,232 + 4,593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94.3 + 1.474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3,225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8 x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(3 + 4)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5,166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82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3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578C0FEC-028F-F5B4-F91B-C8F7C5BF3FF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69915243"/>
                  </p:ext>
                </p:extLst>
              </p:nvPr>
            </p:nvGraphicFramePr>
            <p:xfrm>
              <a:off x="103374" y="4965719"/>
              <a:ext cx="3175309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47955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727354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3 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953 + 63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623 x 1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 x 3 x 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16741" t="-401538" r="-446" b="-60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84,232 + 4,593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94.3 + 1.474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3,225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8 x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(3 + 4)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5,166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82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16741" t="-1000000" r="-446" b="-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F7337F1B-C776-45E9-0F7A-0BCC29211132}"/>
              </a:ext>
            </a:extLst>
          </p:cNvPr>
          <p:cNvSpPr/>
          <p:nvPr/>
        </p:nvSpPr>
        <p:spPr>
          <a:xfrm>
            <a:off x="1580294" y="536168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" name="Table 18">
                <a:extLst>
                  <a:ext uri="{FF2B5EF4-FFF2-40B4-BE49-F238E27FC236}">
                    <a16:creationId xmlns:a16="http://schemas.microsoft.com/office/drawing/2014/main" id="{B47939DD-8CEC-988B-11AB-1672030BF83D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437752" y="4980362"/>
              <a:ext cx="3277638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500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842637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734 - 76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426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800 x 8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94,394 – 8,535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 + 5.346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 </a:t>
                          </a:r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r>
                            <a:rPr lang="en-GB" sz="13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4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30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</a:t>
                          </a:r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              = 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" name="Table 18">
                <a:extLst>
                  <a:ext uri="{FF2B5EF4-FFF2-40B4-BE49-F238E27FC236}">
                    <a16:creationId xmlns:a16="http://schemas.microsoft.com/office/drawing/2014/main" id="{B47939DD-8CEC-988B-11AB-1672030BF83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87769936"/>
                  </p:ext>
                </p:extLst>
              </p:nvPr>
            </p:nvGraphicFramePr>
            <p:xfrm>
              <a:off x="3437752" y="4980362"/>
              <a:ext cx="3277638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500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842637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734 - 76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426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l="-15632" t="-301538" r="-428" b="-7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800 x 8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94,394 – 8,535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 + 5.346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l="-15632" t="-701538" r="-428" b="-3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l="-15632" t="-801538" r="-428" b="-2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l="-15632" t="-901538" r="-428" b="-1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l="-15632" t="-1001538" r="-428" b="-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0" name="Rectangle 19">
            <a:extLst>
              <a:ext uri="{FF2B5EF4-FFF2-40B4-BE49-F238E27FC236}">
                <a16:creationId xmlns:a16="http://schemas.microsoft.com/office/drawing/2014/main" id="{7A320132-2536-F6CC-72FA-EEAE72AC624C}"/>
              </a:ext>
            </a:extLst>
          </p:cNvPr>
          <p:cNvSpPr/>
          <p:nvPr/>
        </p:nvSpPr>
        <p:spPr>
          <a:xfrm>
            <a:off x="3899144" y="538790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23CBA30-F01E-A859-D589-1501642EBC13}"/>
              </a:ext>
            </a:extLst>
          </p:cNvPr>
          <p:cNvSpPr/>
          <p:nvPr/>
        </p:nvSpPr>
        <p:spPr>
          <a:xfrm>
            <a:off x="585468" y="1183214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BFAB207-D8CC-63AE-E7E2-753F084A9C88}"/>
              </a:ext>
            </a:extLst>
          </p:cNvPr>
          <p:cNvSpPr/>
          <p:nvPr/>
        </p:nvSpPr>
        <p:spPr>
          <a:xfrm>
            <a:off x="1599089" y="1619098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95B0C75-B529-4169-6C2D-4791FE4234E0}"/>
              </a:ext>
            </a:extLst>
          </p:cNvPr>
          <p:cNvSpPr/>
          <p:nvPr/>
        </p:nvSpPr>
        <p:spPr>
          <a:xfrm>
            <a:off x="1898180" y="2042159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D113335-C719-4D05-AEC9-B07007CC3B37}"/>
              </a:ext>
            </a:extLst>
          </p:cNvPr>
          <p:cNvSpPr/>
          <p:nvPr/>
        </p:nvSpPr>
        <p:spPr>
          <a:xfrm>
            <a:off x="585468" y="2384670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1A7A034-A824-2F18-35BA-0047C6B2F1FB}"/>
              </a:ext>
            </a:extLst>
          </p:cNvPr>
          <p:cNvSpPr/>
          <p:nvPr/>
        </p:nvSpPr>
        <p:spPr>
          <a:xfrm>
            <a:off x="1898180" y="2812388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E91DB0E-184D-3A83-D3E1-BABA33B81BDC}"/>
              </a:ext>
            </a:extLst>
          </p:cNvPr>
          <p:cNvSpPr/>
          <p:nvPr/>
        </p:nvSpPr>
        <p:spPr>
          <a:xfrm>
            <a:off x="585468" y="3198289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6399A50-B62A-6917-38BE-4A9C9386688B}"/>
              </a:ext>
            </a:extLst>
          </p:cNvPr>
          <p:cNvSpPr/>
          <p:nvPr/>
        </p:nvSpPr>
        <p:spPr>
          <a:xfrm>
            <a:off x="1366575" y="3649200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363E2D4-AFC9-6D84-9EEC-1FEE3CF499E4}"/>
              </a:ext>
            </a:extLst>
          </p:cNvPr>
          <p:cNvSpPr/>
          <p:nvPr/>
        </p:nvSpPr>
        <p:spPr>
          <a:xfrm>
            <a:off x="1966869" y="3997870"/>
            <a:ext cx="792216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718EA49-53A6-0361-F6B4-E98E241B06CB}"/>
              </a:ext>
            </a:extLst>
          </p:cNvPr>
          <p:cNvSpPr/>
          <p:nvPr/>
        </p:nvSpPr>
        <p:spPr>
          <a:xfrm>
            <a:off x="1523060" y="4421942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1BF1CB5-1624-14F6-3AF2-E7446610A439}"/>
              </a:ext>
            </a:extLst>
          </p:cNvPr>
          <p:cNvSpPr/>
          <p:nvPr/>
        </p:nvSpPr>
        <p:spPr>
          <a:xfrm>
            <a:off x="3802335" y="1221479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9B0331A-24CE-2E34-046D-9AB43ADA3661}"/>
              </a:ext>
            </a:extLst>
          </p:cNvPr>
          <p:cNvSpPr/>
          <p:nvPr/>
        </p:nvSpPr>
        <p:spPr>
          <a:xfrm>
            <a:off x="4719835" y="1610404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D6F2C6A-64F2-7FCB-0F9B-FB65144BD625}"/>
              </a:ext>
            </a:extLst>
          </p:cNvPr>
          <p:cNvSpPr/>
          <p:nvPr/>
        </p:nvSpPr>
        <p:spPr>
          <a:xfrm>
            <a:off x="4773703" y="2007592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2F03132-67AC-F0C6-551D-870E91FE8C19}"/>
              </a:ext>
            </a:extLst>
          </p:cNvPr>
          <p:cNvSpPr/>
          <p:nvPr/>
        </p:nvSpPr>
        <p:spPr>
          <a:xfrm>
            <a:off x="4701526" y="2381053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1BD0667-6AB2-B6A7-4058-E78B323E5A34}"/>
              </a:ext>
            </a:extLst>
          </p:cNvPr>
          <p:cNvSpPr/>
          <p:nvPr/>
        </p:nvSpPr>
        <p:spPr>
          <a:xfrm>
            <a:off x="3828697" y="2794363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D325F59-025D-C00D-7FAE-124739079FFE}"/>
              </a:ext>
            </a:extLst>
          </p:cNvPr>
          <p:cNvSpPr/>
          <p:nvPr/>
        </p:nvSpPr>
        <p:spPr>
          <a:xfrm>
            <a:off x="3899144" y="356055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A1921D8-6A34-B7E8-C9F4-345C890C1284}"/>
              </a:ext>
            </a:extLst>
          </p:cNvPr>
          <p:cNvSpPr/>
          <p:nvPr/>
        </p:nvSpPr>
        <p:spPr>
          <a:xfrm>
            <a:off x="4936840" y="396079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5694A0A-4FDB-ED54-A31A-70E8863776F2}"/>
              </a:ext>
            </a:extLst>
          </p:cNvPr>
          <p:cNvSpPr/>
          <p:nvPr/>
        </p:nvSpPr>
        <p:spPr>
          <a:xfrm>
            <a:off x="3835275" y="436732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AE0F48-CD43-0FEE-7CD5-B7700D930C25}"/>
              </a:ext>
            </a:extLst>
          </p:cNvPr>
          <p:cNvSpPr/>
          <p:nvPr/>
        </p:nvSpPr>
        <p:spPr>
          <a:xfrm>
            <a:off x="588602" y="577933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7388A06-FF18-372F-8FCA-E50962D26EE8}"/>
              </a:ext>
            </a:extLst>
          </p:cNvPr>
          <p:cNvSpPr/>
          <p:nvPr/>
        </p:nvSpPr>
        <p:spPr>
          <a:xfrm>
            <a:off x="1580294" y="615186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602BE9D-C609-325D-4E70-55F39A0909C5}"/>
              </a:ext>
            </a:extLst>
          </p:cNvPr>
          <p:cNvSpPr/>
          <p:nvPr/>
        </p:nvSpPr>
        <p:spPr>
          <a:xfrm>
            <a:off x="595575" y="656701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E253069-5856-4C1A-CDD5-44B04B1A8A0F}"/>
              </a:ext>
            </a:extLst>
          </p:cNvPr>
          <p:cNvSpPr/>
          <p:nvPr/>
        </p:nvSpPr>
        <p:spPr>
          <a:xfrm>
            <a:off x="2093243" y="697001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A69EAB5-F3DE-DB57-58C5-E1CD4E20A8C1}"/>
              </a:ext>
            </a:extLst>
          </p:cNvPr>
          <p:cNvSpPr/>
          <p:nvPr/>
        </p:nvSpPr>
        <p:spPr>
          <a:xfrm>
            <a:off x="599346" y="734287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FA7EAAF-1CF5-7D8A-48D5-FA038B82C410}"/>
              </a:ext>
            </a:extLst>
          </p:cNvPr>
          <p:cNvSpPr/>
          <p:nvPr/>
        </p:nvSpPr>
        <p:spPr>
          <a:xfrm>
            <a:off x="1656323" y="776884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4B15EEE-A4F1-C0AD-6799-B98C098E06FE}"/>
              </a:ext>
            </a:extLst>
          </p:cNvPr>
          <p:cNvSpPr/>
          <p:nvPr/>
        </p:nvSpPr>
        <p:spPr>
          <a:xfrm>
            <a:off x="1735438" y="8156156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EC7C639-04B2-D285-7B71-83D980DE3DC8}"/>
              </a:ext>
            </a:extLst>
          </p:cNvPr>
          <p:cNvSpPr/>
          <p:nvPr/>
        </p:nvSpPr>
        <p:spPr>
          <a:xfrm>
            <a:off x="585468" y="8541322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2C6D602-0A17-15AF-053A-17D288D843BF}"/>
              </a:ext>
            </a:extLst>
          </p:cNvPr>
          <p:cNvSpPr/>
          <p:nvPr/>
        </p:nvSpPr>
        <p:spPr>
          <a:xfrm>
            <a:off x="1955414" y="8903733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F992222-AF15-A6EB-11A5-A37224923EB3}"/>
              </a:ext>
            </a:extLst>
          </p:cNvPr>
          <p:cNvSpPr/>
          <p:nvPr/>
        </p:nvSpPr>
        <p:spPr>
          <a:xfrm>
            <a:off x="3899144" y="580627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84177458-4A30-9D74-2FD7-54D9C6DFC97F}"/>
              </a:ext>
            </a:extLst>
          </p:cNvPr>
          <p:cNvSpPr/>
          <p:nvPr/>
        </p:nvSpPr>
        <p:spPr>
          <a:xfrm>
            <a:off x="5071278" y="614248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D0B1FAB-D107-F565-53E3-63A3EAE0CBA2}"/>
              </a:ext>
            </a:extLst>
          </p:cNvPr>
          <p:cNvSpPr/>
          <p:nvPr/>
        </p:nvSpPr>
        <p:spPr>
          <a:xfrm>
            <a:off x="3944671" y="655909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E11BE1F-FC60-4612-6088-5BEF4BB80D4C}"/>
              </a:ext>
            </a:extLst>
          </p:cNvPr>
          <p:cNvSpPr/>
          <p:nvPr/>
        </p:nvSpPr>
        <p:spPr>
          <a:xfrm>
            <a:off x="5382823" y="697001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708F4C8-0026-C1E6-5C94-A41B37A07668}"/>
              </a:ext>
            </a:extLst>
          </p:cNvPr>
          <p:cNvSpPr/>
          <p:nvPr/>
        </p:nvSpPr>
        <p:spPr>
          <a:xfrm>
            <a:off x="4996025" y="729875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329948F9-BEB7-0C4C-54F9-691C7DF0B869}"/>
              </a:ext>
            </a:extLst>
          </p:cNvPr>
          <p:cNvSpPr/>
          <p:nvPr/>
        </p:nvSpPr>
        <p:spPr>
          <a:xfrm>
            <a:off x="3969595" y="7749169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41506518-334E-10CE-6992-D1140DF759E1}"/>
              </a:ext>
            </a:extLst>
          </p:cNvPr>
          <p:cNvSpPr/>
          <p:nvPr/>
        </p:nvSpPr>
        <p:spPr>
          <a:xfrm>
            <a:off x="4773703" y="8133379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E2C30CB-111D-AE85-5BE8-84FC0AA1F831}"/>
              </a:ext>
            </a:extLst>
          </p:cNvPr>
          <p:cNvSpPr/>
          <p:nvPr/>
        </p:nvSpPr>
        <p:spPr>
          <a:xfrm>
            <a:off x="3921062" y="855503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97E15CC-D8B8-0EA4-E846-72B805110DE1}"/>
              </a:ext>
            </a:extLst>
          </p:cNvPr>
          <p:cNvSpPr/>
          <p:nvPr/>
        </p:nvSpPr>
        <p:spPr>
          <a:xfrm>
            <a:off x="4578937" y="897685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7138F04-3641-551E-A807-1EF944B6E820}"/>
              </a:ext>
            </a:extLst>
          </p:cNvPr>
          <p:cNvCxnSpPr>
            <a:cxnSpLocks/>
          </p:cNvCxnSpPr>
          <p:nvPr/>
        </p:nvCxnSpPr>
        <p:spPr>
          <a:xfrm flipH="1">
            <a:off x="221234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5E482C3B-586B-67C4-9194-8259DC3DB768}"/>
              </a:ext>
            </a:extLst>
          </p:cNvPr>
          <p:cNvSpPr/>
          <p:nvPr/>
        </p:nvSpPr>
        <p:spPr>
          <a:xfrm>
            <a:off x="4908920" y="315583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005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63202A-F1FD-F5D6-C418-52245638D7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B3B8A9B-D57E-4F62-4FC8-A0F631BDA0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2870843" y="9515667"/>
            <a:ext cx="679753" cy="2656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02CEB6C-0BBE-D530-ECB8-20E853C7C74D}"/>
              </a:ext>
            </a:extLst>
          </p:cNvPr>
          <p:cNvSpPr txBox="1"/>
          <p:nvPr/>
        </p:nvSpPr>
        <p:spPr>
          <a:xfrm>
            <a:off x="2576929" y="9732826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9272DED-DB36-DE61-FC5D-3AA6EB8F4CDD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nip Single Corner of Rectangle 1">
            <a:extLst>
              <a:ext uri="{FF2B5EF4-FFF2-40B4-BE49-F238E27FC236}">
                <a16:creationId xmlns:a16="http://schemas.microsoft.com/office/drawing/2014/main" id="{19406ADD-7978-54D6-EC1D-AECB270D3265}"/>
              </a:ext>
            </a:extLst>
          </p:cNvPr>
          <p:cNvSpPr/>
          <p:nvPr/>
        </p:nvSpPr>
        <p:spPr>
          <a:xfrm>
            <a:off x="1" y="76555"/>
            <a:ext cx="1105468" cy="271463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Y6 T3 W1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313F2EF9-1179-8BFD-CD22-0ED87EFA520D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00240" y="424303"/>
              <a:ext cx="3178443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9516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688927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tx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12 x 4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17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374 x 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4,273 + 456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4,283 x 48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4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3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endParaRPr lang="en-GB" sz="13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360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1,000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+ 5 x 2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+mn-lt"/>
                              <a:ea typeface="Verdana" panose="020B0604030504040204" pitchFamily="34" charset="0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313F2EF9-1179-8BFD-CD22-0ED87EFA520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99247622"/>
                  </p:ext>
                </p:extLst>
              </p:nvPr>
            </p:nvGraphicFramePr>
            <p:xfrm>
              <a:off x="100240" y="424303"/>
              <a:ext cx="3178443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9516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688927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tx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12 x 4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18326" t="-201538" r="-452" b="-80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374 x 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4,273 + 456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4,283 x 48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18326" t="-600000" r="-452" b="-4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360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1,000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18326" t="-800000" r="-452" b="-2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+ 5 x 2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18326" t="-1000000" r="-452" b="-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7F8499FE-1806-DC7D-EFF6-E922B899856E}"/>
              </a:ext>
            </a:extLst>
          </p:cNvPr>
          <p:cNvSpPr/>
          <p:nvPr/>
        </p:nvSpPr>
        <p:spPr>
          <a:xfrm>
            <a:off x="1689506" y="820213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67C4AE3E-94C0-C159-6723-63FB02B6A7B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391287" y="400740"/>
              <a:ext cx="3324103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850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905602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72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84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8 - 3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8³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3,200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 x 3,424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0.8 x 8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</a:t>
                          </a:r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67C4AE3E-94C0-C159-6723-63FB02B6A7B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864695"/>
                  </p:ext>
                </p:extLst>
              </p:nvPr>
            </p:nvGraphicFramePr>
            <p:xfrm>
              <a:off x="3391287" y="400740"/>
              <a:ext cx="3324103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850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905602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72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4675" t="-201538" r="-419" b="-80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4675" t="-301538" r="-419" b="-70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4675" t="-401538" r="-419" b="-60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8³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4675" t="-600000" r="-419" b="-4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 x 3,424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4675" t="-800000" r="-419" b="-2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0.8 x 8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4675" t="-1000000" r="-419" b="-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6" name="Rectangle 15">
            <a:extLst>
              <a:ext uri="{FF2B5EF4-FFF2-40B4-BE49-F238E27FC236}">
                <a16:creationId xmlns:a16="http://schemas.microsoft.com/office/drawing/2014/main" id="{7D8EC7AA-200C-00D4-7736-6F4D01205AC7}"/>
              </a:ext>
            </a:extLst>
          </p:cNvPr>
          <p:cNvSpPr/>
          <p:nvPr/>
        </p:nvSpPr>
        <p:spPr>
          <a:xfrm>
            <a:off x="4677933" y="84764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83351FCA-9FC1-08A4-577C-8E5CEACB2DAF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03374" y="4965719"/>
              <a:ext cx="3175309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47955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727354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3 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953 + 63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623 x 1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 x 3 x 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</a:t>
                          </a:r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 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84,232 + 4,593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94.3 + 1.474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3,225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8 x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(3 + 4)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5,166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82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3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83351FCA-9FC1-08A4-577C-8E5CEACB2DAF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03374" y="4965719"/>
              <a:ext cx="3175309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47955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727354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3 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953 + 63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623 x 1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 x 3 x 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16741" t="-401538" r="-446" b="-60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84,232 + 4,593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94.3 + 1.474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3,225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8 x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(3 + 4)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5,166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82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16741" t="-1000000" r="-446" b="-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C2A98ABF-FB35-A9D3-46FD-2E7F783F12E2}"/>
              </a:ext>
            </a:extLst>
          </p:cNvPr>
          <p:cNvSpPr/>
          <p:nvPr/>
        </p:nvSpPr>
        <p:spPr>
          <a:xfrm>
            <a:off x="1580294" y="536168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1,016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" name="Table 18">
                <a:extLst>
                  <a:ext uri="{FF2B5EF4-FFF2-40B4-BE49-F238E27FC236}">
                    <a16:creationId xmlns:a16="http://schemas.microsoft.com/office/drawing/2014/main" id="{6EB66B23-27A8-D79F-3AA5-14A51BF7DAF2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437752" y="4980362"/>
              <a:ext cx="3277638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500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842637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734 - 76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426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800 x 8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94,394 – 8,535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 + 5.346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 </a:t>
                          </a:r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r>
                            <a:rPr lang="en-GB" sz="13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4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30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</a:t>
                          </a:r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              = 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" name="Table 18">
                <a:extLst>
                  <a:ext uri="{FF2B5EF4-FFF2-40B4-BE49-F238E27FC236}">
                    <a16:creationId xmlns:a16="http://schemas.microsoft.com/office/drawing/2014/main" id="{6EB66B23-27A8-D79F-3AA5-14A51BF7DAF2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437752" y="4980362"/>
              <a:ext cx="3277638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500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842637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734 - 76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426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l="-15632" t="-301538" r="-428" b="-7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800 x 8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94,394 – 8,535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 + 5.346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l="-15632" t="-701538" r="-428" b="-3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l="-15632" t="-801538" r="-428" b="-2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l="-15632" t="-901538" r="-428" b="-1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l="-15632" t="-1001538" r="-428" b="-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0" name="Rectangle 19">
            <a:extLst>
              <a:ext uri="{FF2B5EF4-FFF2-40B4-BE49-F238E27FC236}">
                <a16:creationId xmlns:a16="http://schemas.microsoft.com/office/drawing/2014/main" id="{6F9080AB-1C8F-DEC0-F8E2-95F3BDC0C6C8}"/>
              </a:ext>
            </a:extLst>
          </p:cNvPr>
          <p:cNvSpPr/>
          <p:nvPr/>
        </p:nvSpPr>
        <p:spPr>
          <a:xfrm>
            <a:off x="3899144" y="538790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658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59F72533-B996-E0C2-C202-DD62BE5EF24E}"/>
                  </a:ext>
                </a:extLst>
              </p:cNvPr>
              <p:cNvSpPr/>
              <p:nvPr/>
            </p:nvSpPr>
            <p:spPr>
              <a:xfrm>
                <a:off x="585468" y="1183214"/>
                <a:ext cx="807474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22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20 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or 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2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59F72533-B996-E0C2-C202-DD62BE5EF24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468" y="1183214"/>
                <a:ext cx="807474" cy="279520"/>
              </a:xfrm>
              <a:prstGeom prst="rect">
                <a:avLst/>
              </a:prstGeom>
              <a:blipFill>
                <a:blip r:embed="rId8"/>
                <a:stretch>
                  <a:fillRect b="-10417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3">
            <a:extLst>
              <a:ext uri="{FF2B5EF4-FFF2-40B4-BE49-F238E27FC236}">
                <a16:creationId xmlns:a16="http://schemas.microsoft.com/office/drawing/2014/main" id="{082FA990-7DEA-B464-B395-28B43CCBA3E3}"/>
              </a:ext>
            </a:extLst>
          </p:cNvPr>
          <p:cNvSpPr/>
          <p:nvPr/>
        </p:nvSpPr>
        <p:spPr>
          <a:xfrm>
            <a:off x="1599089" y="1619098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2,992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9566C77-A04A-8196-B455-86B64CDFBB4D}"/>
              </a:ext>
            </a:extLst>
          </p:cNvPr>
          <p:cNvSpPr/>
          <p:nvPr/>
        </p:nvSpPr>
        <p:spPr>
          <a:xfrm>
            <a:off x="1898180" y="2042159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4,729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06E75A9-DB42-589B-4308-81ADCF10810A}"/>
              </a:ext>
            </a:extLst>
          </p:cNvPr>
          <p:cNvSpPr/>
          <p:nvPr/>
        </p:nvSpPr>
        <p:spPr>
          <a:xfrm>
            <a:off x="585468" y="2384669"/>
            <a:ext cx="937592" cy="31727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205,584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CFCA7698-44CF-EA35-833A-973C03F633BB}"/>
                  </a:ext>
                </a:extLst>
              </p:cNvPr>
              <p:cNvSpPr/>
              <p:nvPr/>
            </p:nvSpPr>
            <p:spPr>
              <a:xfrm>
                <a:off x="1898180" y="2812388"/>
                <a:ext cx="807474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>
                    <a:solidFill>
                      <a:schemeClr val="tx1"/>
                    </a:solidFill>
                    <a:ea typeface="Verdana" panose="020B0604030504040204" pitchFamily="34" charset="0"/>
                  </a:rPr>
                  <a:t>37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5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CFCA7698-44CF-EA35-833A-973C03F633B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8180" y="2812388"/>
                <a:ext cx="807474" cy="279520"/>
              </a:xfrm>
              <a:prstGeom prst="rect">
                <a:avLst/>
              </a:prstGeom>
              <a:blipFill>
                <a:blip r:embed="rId9"/>
                <a:stretch>
                  <a:fillRect b="-1458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ectangle 27">
            <a:extLst>
              <a:ext uri="{FF2B5EF4-FFF2-40B4-BE49-F238E27FC236}">
                <a16:creationId xmlns:a16="http://schemas.microsoft.com/office/drawing/2014/main" id="{E8356BA5-B17D-030E-EB0A-A174D24588D9}"/>
              </a:ext>
            </a:extLst>
          </p:cNvPr>
          <p:cNvSpPr/>
          <p:nvPr/>
        </p:nvSpPr>
        <p:spPr>
          <a:xfrm>
            <a:off x="585468" y="3198289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0.36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58E753EE-6A61-D79C-8BEF-A71221CFF73A}"/>
                  </a:ext>
                </a:extLst>
              </p:cNvPr>
              <p:cNvSpPr/>
              <p:nvPr/>
            </p:nvSpPr>
            <p:spPr>
              <a:xfrm>
                <a:off x="1366575" y="3649200"/>
                <a:ext cx="807474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8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35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58E753EE-6A61-D79C-8BEF-A71221CFF7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6575" y="3649200"/>
                <a:ext cx="807474" cy="279520"/>
              </a:xfrm>
              <a:prstGeom prst="rect">
                <a:avLst/>
              </a:prstGeom>
              <a:blipFill>
                <a:blip r:embed="rId10"/>
                <a:stretch>
                  <a:fillRect b="-10638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ectangle 29">
            <a:extLst>
              <a:ext uri="{FF2B5EF4-FFF2-40B4-BE49-F238E27FC236}">
                <a16:creationId xmlns:a16="http://schemas.microsoft.com/office/drawing/2014/main" id="{2835B697-2039-0C6D-2DEE-6AC629E28A69}"/>
              </a:ext>
            </a:extLst>
          </p:cNvPr>
          <p:cNvSpPr/>
          <p:nvPr/>
        </p:nvSpPr>
        <p:spPr>
          <a:xfrm>
            <a:off x="1966869" y="3997870"/>
            <a:ext cx="792216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9A0782C9-73A8-A0D5-C2D2-C2BF74CCFBA7}"/>
                  </a:ext>
                </a:extLst>
              </p:cNvPr>
              <p:cNvSpPr/>
              <p:nvPr/>
            </p:nvSpPr>
            <p:spPr>
              <a:xfrm>
                <a:off x="1523060" y="4421942"/>
                <a:ext cx="807474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>
                    <a:solidFill>
                      <a:schemeClr val="tx1"/>
                    </a:solidFill>
                    <a:ea typeface="Verdana" panose="020B0604030504040204" pitchFamily="34" charset="0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5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9A0782C9-73A8-A0D5-C2D2-C2BF74CCFBA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3060" y="4421942"/>
                <a:ext cx="807474" cy="279520"/>
              </a:xfrm>
              <a:prstGeom prst="rect">
                <a:avLst/>
              </a:prstGeom>
              <a:blipFill>
                <a:blip r:embed="rId11"/>
                <a:stretch>
                  <a:fillRect b="-1458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5D8C2FF5-A5AA-AD85-75C5-86ED0244A121}"/>
                  </a:ext>
                </a:extLst>
              </p:cNvPr>
              <p:cNvSpPr/>
              <p:nvPr/>
            </p:nvSpPr>
            <p:spPr>
              <a:xfrm>
                <a:off x="3802335" y="1221479"/>
                <a:ext cx="750240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6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5D8C2FF5-A5AA-AD85-75C5-86ED0244A1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2335" y="1221479"/>
                <a:ext cx="750240" cy="279520"/>
              </a:xfrm>
              <a:prstGeom prst="rect">
                <a:avLst/>
              </a:prstGeom>
              <a:blipFill>
                <a:blip r:embed="rId12"/>
                <a:stretch>
                  <a:fillRect b="-833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Rectangle 32">
            <a:extLst>
              <a:ext uri="{FF2B5EF4-FFF2-40B4-BE49-F238E27FC236}">
                <a16:creationId xmlns:a16="http://schemas.microsoft.com/office/drawing/2014/main" id="{DA4E37BB-808F-D6A5-548D-9881513CB71B}"/>
              </a:ext>
            </a:extLst>
          </p:cNvPr>
          <p:cNvSpPr/>
          <p:nvPr/>
        </p:nvSpPr>
        <p:spPr>
          <a:xfrm>
            <a:off x="4719835" y="1610404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D9381511-5395-3A6D-9BD9-AE818E1E1F4D}"/>
                  </a:ext>
                </a:extLst>
              </p:cNvPr>
              <p:cNvSpPr/>
              <p:nvPr/>
            </p:nvSpPr>
            <p:spPr>
              <a:xfrm>
                <a:off x="4773703" y="2007592"/>
                <a:ext cx="750240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>
                    <a:solidFill>
                      <a:schemeClr val="tx1"/>
                    </a:solidFill>
                    <a:ea typeface="Verdana" panose="020B0604030504040204" pitchFamily="34" charset="0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5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D9381511-5395-3A6D-9BD9-AE818E1E1F4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3703" y="2007592"/>
                <a:ext cx="750240" cy="279520"/>
              </a:xfrm>
              <a:prstGeom prst="rect">
                <a:avLst/>
              </a:prstGeom>
              <a:blipFill>
                <a:blip r:embed="rId13"/>
                <a:stretch>
                  <a:fillRect b="-1458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Rectangle 34">
            <a:extLst>
              <a:ext uri="{FF2B5EF4-FFF2-40B4-BE49-F238E27FC236}">
                <a16:creationId xmlns:a16="http://schemas.microsoft.com/office/drawing/2014/main" id="{901F47B4-42EE-F42E-3904-B10CF78E7756}"/>
              </a:ext>
            </a:extLst>
          </p:cNvPr>
          <p:cNvSpPr/>
          <p:nvPr/>
        </p:nvSpPr>
        <p:spPr>
          <a:xfrm>
            <a:off x="4701526" y="2381053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512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E819E5C-3289-09EF-7392-28027789D007}"/>
              </a:ext>
            </a:extLst>
          </p:cNvPr>
          <p:cNvSpPr/>
          <p:nvPr/>
        </p:nvSpPr>
        <p:spPr>
          <a:xfrm>
            <a:off x="3828697" y="2794363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2,000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B456898B-CE4D-3147-80EB-5DB64902FFB8}"/>
                  </a:ext>
                </a:extLst>
              </p:cNvPr>
              <p:cNvSpPr/>
              <p:nvPr/>
            </p:nvSpPr>
            <p:spPr>
              <a:xfrm>
                <a:off x="3899144" y="3560557"/>
                <a:ext cx="750240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2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B456898B-CE4D-3147-80EB-5DB64902FFB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9144" y="3560557"/>
                <a:ext cx="750240" cy="279520"/>
              </a:xfrm>
              <a:prstGeom prst="rect">
                <a:avLst/>
              </a:prstGeom>
              <a:blipFill>
                <a:blip r:embed="rId14"/>
                <a:stretch>
                  <a:fillRect b="-833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 38">
            <a:extLst>
              <a:ext uri="{FF2B5EF4-FFF2-40B4-BE49-F238E27FC236}">
                <a16:creationId xmlns:a16="http://schemas.microsoft.com/office/drawing/2014/main" id="{A8D7ECE7-35F7-F5F5-0B5C-37E24619603D}"/>
              </a:ext>
            </a:extLst>
          </p:cNvPr>
          <p:cNvSpPr/>
          <p:nvPr/>
        </p:nvSpPr>
        <p:spPr>
          <a:xfrm>
            <a:off x="4936840" y="396079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6.4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6BE38599-4AE8-43DD-CCAF-2CC10BDABD8B}"/>
                  </a:ext>
                </a:extLst>
              </p:cNvPr>
              <p:cNvSpPr/>
              <p:nvPr/>
            </p:nvSpPr>
            <p:spPr>
              <a:xfrm>
                <a:off x="3835275" y="4367328"/>
                <a:ext cx="750240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>
                    <a:solidFill>
                      <a:schemeClr val="tx1"/>
                    </a:solidFill>
                    <a:ea typeface="Verdana" panose="020B0604030504040204" pitchFamily="34" charset="0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17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6BE38599-4AE8-43DD-CCAF-2CC10BDABD8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5275" y="4367328"/>
                <a:ext cx="750240" cy="279520"/>
              </a:xfrm>
              <a:prstGeom prst="rect">
                <a:avLst/>
              </a:prstGeom>
              <a:blipFill>
                <a:blip r:embed="rId15"/>
                <a:stretch>
                  <a:fillRect b="-16667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Rectangle 40">
            <a:extLst>
              <a:ext uri="{FF2B5EF4-FFF2-40B4-BE49-F238E27FC236}">
                <a16:creationId xmlns:a16="http://schemas.microsoft.com/office/drawing/2014/main" id="{2231C14D-DA6F-5D0B-0CBD-5E6305C0FB65}"/>
              </a:ext>
            </a:extLst>
          </p:cNvPr>
          <p:cNvSpPr/>
          <p:nvPr/>
        </p:nvSpPr>
        <p:spPr>
          <a:xfrm>
            <a:off x="588602" y="577933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623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BE3C460-9FF9-FA24-0E62-79CE3046408E}"/>
              </a:ext>
            </a:extLst>
          </p:cNvPr>
          <p:cNvSpPr/>
          <p:nvPr/>
        </p:nvSpPr>
        <p:spPr>
          <a:xfrm>
            <a:off x="1580294" y="615186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135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B0E1FA8D-87B2-BC08-49D7-C9B6F71455B2}"/>
                  </a:ext>
                </a:extLst>
              </p:cNvPr>
              <p:cNvSpPr/>
              <p:nvPr/>
            </p:nvSpPr>
            <p:spPr>
              <a:xfrm>
                <a:off x="595575" y="6567015"/>
                <a:ext cx="750240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>
                    <a:solidFill>
                      <a:schemeClr val="tx1"/>
                    </a:solidFill>
                    <a:ea typeface="Verdana" panose="020B0604030504040204" pitchFamily="34" charset="0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6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B0E1FA8D-87B2-BC08-49D7-C9B6F71455B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575" y="6567015"/>
                <a:ext cx="750240" cy="279520"/>
              </a:xfrm>
              <a:prstGeom prst="rect">
                <a:avLst/>
              </a:prstGeom>
              <a:blipFill>
                <a:blip r:embed="rId16"/>
                <a:stretch>
                  <a:fillRect b="-1458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Rectangle 43">
            <a:extLst>
              <a:ext uri="{FF2B5EF4-FFF2-40B4-BE49-F238E27FC236}">
                <a16:creationId xmlns:a16="http://schemas.microsoft.com/office/drawing/2014/main" id="{659FED51-5EE3-4F0E-814B-2A1983CFDDBE}"/>
              </a:ext>
            </a:extLst>
          </p:cNvPr>
          <p:cNvSpPr/>
          <p:nvPr/>
        </p:nvSpPr>
        <p:spPr>
          <a:xfrm>
            <a:off x="2093243" y="697001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88,825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0E3648D-B684-F2CF-8D90-C75E1BE145B8}"/>
              </a:ext>
            </a:extLst>
          </p:cNvPr>
          <p:cNvSpPr/>
          <p:nvPr/>
        </p:nvSpPr>
        <p:spPr>
          <a:xfrm>
            <a:off x="599346" y="734287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95.774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9064D95-0F83-CD35-2F97-4893E7C67D0E}"/>
              </a:ext>
            </a:extLst>
          </p:cNvPr>
          <p:cNvSpPr/>
          <p:nvPr/>
        </p:nvSpPr>
        <p:spPr>
          <a:xfrm>
            <a:off x="1656323" y="776884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645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C67B1DB-612A-1DE3-D2AA-241FC1F5829A}"/>
              </a:ext>
            </a:extLst>
          </p:cNvPr>
          <p:cNvSpPr/>
          <p:nvPr/>
        </p:nvSpPr>
        <p:spPr>
          <a:xfrm>
            <a:off x="1735438" y="8156156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56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977CA5-2868-C192-4B3C-21F3B1A95A89}"/>
              </a:ext>
            </a:extLst>
          </p:cNvPr>
          <p:cNvSpPr/>
          <p:nvPr/>
        </p:nvSpPr>
        <p:spPr>
          <a:xfrm>
            <a:off x="585468" y="8541322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FC9F2744-B990-9F31-13AA-0A6DAC9B35B2}"/>
                  </a:ext>
                </a:extLst>
              </p:cNvPr>
              <p:cNvSpPr/>
              <p:nvPr/>
            </p:nvSpPr>
            <p:spPr>
              <a:xfrm>
                <a:off x="1955414" y="8903733"/>
                <a:ext cx="750240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>
                    <a:solidFill>
                      <a:schemeClr val="tx1"/>
                    </a:solidFill>
                    <a:ea typeface="Verdana" panose="020B0604030504040204" pitchFamily="34" charset="0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2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FC9F2744-B990-9F31-13AA-0A6DAC9B35B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5414" y="8903733"/>
                <a:ext cx="750240" cy="279520"/>
              </a:xfrm>
              <a:prstGeom prst="rect">
                <a:avLst/>
              </a:prstGeom>
              <a:blipFill>
                <a:blip r:embed="rId17"/>
                <a:stretch>
                  <a:fillRect b="-17021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Rectangle 49">
            <a:extLst>
              <a:ext uri="{FF2B5EF4-FFF2-40B4-BE49-F238E27FC236}">
                <a16:creationId xmlns:a16="http://schemas.microsoft.com/office/drawing/2014/main" id="{0AD10651-18C8-24CB-8FC5-30C2D78C9AE7}"/>
              </a:ext>
            </a:extLst>
          </p:cNvPr>
          <p:cNvSpPr/>
          <p:nvPr/>
        </p:nvSpPr>
        <p:spPr>
          <a:xfrm>
            <a:off x="3899144" y="580627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426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7D490575-FAD2-5E96-2B9A-38117339CF08}"/>
                  </a:ext>
                </a:extLst>
              </p:cNvPr>
              <p:cNvSpPr/>
              <p:nvPr/>
            </p:nvSpPr>
            <p:spPr>
              <a:xfrm>
                <a:off x="5071278" y="6142481"/>
                <a:ext cx="750240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>
                    <a:solidFill>
                      <a:schemeClr val="tx1"/>
                    </a:solidFill>
                    <a:ea typeface="Verdana" panose="020B0604030504040204" pitchFamily="34" charset="0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4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7D490575-FAD2-5E96-2B9A-38117339CF0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1278" y="6142481"/>
                <a:ext cx="750240" cy="279520"/>
              </a:xfrm>
              <a:prstGeom prst="rect">
                <a:avLst/>
              </a:prstGeom>
              <a:blipFill>
                <a:blip r:embed="rId18"/>
                <a:stretch>
                  <a:fillRect b="-17021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Rectangle 51">
            <a:extLst>
              <a:ext uri="{FF2B5EF4-FFF2-40B4-BE49-F238E27FC236}">
                <a16:creationId xmlns:a16="http://schemas.microsoft.com/office/drawing/2014/main" id="{9749EAA4-A216-5886-77E0-6687064287C9}"/>
              </a:ext>
            </a:extLst>
          </p:cNvPr>
          <p:cNvSpPr/>
          <p:nvPr/>
        </p:nvSpPr>
        <p:spPr>
          <a:xfrm>
            <a:off x="3944671" y="655909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6,400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896F090-5E41-9DEA-5341-C0AF3E71252D}"/>
              </a:ext>
            </a:extLst>
          </p:cNvPr>
          <p:cNvSpPr/>
          <p:nvPr/>
        </p:nvSpPr>
        <p:spPr>
          <a:xfrm>
            <a:off x="5382823" y="697001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85,859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1F8029FC-A956-A5D9-9A8C-CF6C771C2D65}"/>
              </a:ext>
            </a:extLst>
          </p:cNvPr>
          <p:cNvSpPr/>
          <p:nvPr/>
        </p:nvSpPr>
        <p:spPr>
          <a:xfrm>
            <a:off x="4996025" y="729875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14.346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4977CACF-C351-E19E-4614-8C7A62E701E7}"/>
                  </a:ext>
                </a:extLst>
              </p:cNvPr>
              <p:cNvSpPr/>
              <p:nvPr/>
            </p:nvSpPr>
            <p:spPr>
              <a:xfrm>
                <a:off x="3969595" y="7749169"/>
                <a:ext cx="750240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>
                    <a:solidFill>
                      <a:schemeClr val="tx1"/>
                    </a:solidFill>
                    <a:ea typeface="Verdana" panose="020B0604030504040204" pitchFamily="34" charset="0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5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4977CACF-C351-E19E-4614-8C7A62E701E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9595" y="7749169"/>
                <a:ext cx="750240" cy="279520"/>
              </a:xfrm>
              <a:prstGeom prst="rect">
                <a:avLst/>
              </a:prstGeom>
              <a:blipFill>
                <a:blip r:embed="rId19"/>
                <a:stretch>
                  <a:fillRect b="-1458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Rectangle 55">
            <a:extLst>
              <a:ext uri="{FF2B5EF4-FFF2-40B4-BE49-F238E27FC236}">
                <a16:creationId xmlns:a16="http://schemas.microsoft.com/office/drawing/2014/main" id="{7AD0533F-C02E-D25F-01C7-F9F8F4BC33AC}"/>
              </a:ext>
            </a:extLst>
          </p:cNvPr>
          <p:cNvSpPr/>
          <p:nvPr/>
        </p:nvSpPr>
        <p:spPr>
          <a:xfrm>
            <a:off x="4773703" y="8133379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135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86471DF7-62F9-3182-5182-C793188CB17B}"/>
                  </a:ext>
                </a:extLst>
              </p:cNvPr>
              <p:cNvSpPr/>
              <p:nvPr/>
            </p:nvSpPr>
            <p:spPr>
              <a:xfrm>
                <a:off x="3921062" y="8555031"/>
                <a:ext cx="750240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31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35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86471DF7-62F9-3182-5182-C793188CB1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1062" y="8555031"/>
                <a:ext cx="750240" cy="279520"/>
              </a:xfrm>
              <a:prstGeom prst="rect">
                <a:avLst/>
              </a:prstGeom>
              <a:blipFill>
                <a:blip r:embed="rId20"/>
                <a:stretch>
                  <a:fillRect b="-10417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142E7099-B560-BD74-D7BE-AD451D5DB541}"/>
                  </a:ext>
                </a:extLst>
              </p:cNvPr>
              <p:cNvSpPr/>
              <p:nvPr/>
            </p:nvSpPr>
            <p:spPr>
              <a:xfrm>
                <a:off x="4578937" y="8976850"/>
                <a:ext cx="750240" cy="279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>
                    <a:solidFill>
                      <a:schemeClr val="tx1"/>
                    </a:solidFill>
                    <a:ea typeface="Verdana" panose="020B0604030504040204" pitchFamily="34" charset="0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</m:ctrlPr>
                      </m:fPr>
                      <m:num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1</m:t>
                        </m:r>
                      </m:num>
                      <m:den>
                        <m:r>
                          <a:rPr lang="en-GB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Verdana" panose="020B060403050404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1200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142E7099-B560-BD74-D7BE-AD451D5DB54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8937" y="8976850"/>
                <a:ext cx="750240" cy="279520"/>
              </a:xfrm>
              <a:prstGeom prst="rect">
                <a:avLst/>
              </a:prstGeom>
              <a:blipFill>
                <a:blip r:embed="rId21"/>
                <a:stretch>
                  <a:fillRect b="-17021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B5717D9-E9F6-9F63-67C1-85DF0B1E871E}"/>
              </a:ext>
            </a:extLst>
          </p:cNvPr>
          <p:cNvCxnSpPr>
            <a:cxnSpLocks/>
          </p:cNvCxnSpPr>
          <p:nvPr/>
        </p:nvCxnSpPr>
        <p:spPr>
          <a:xfrm flipH="1">
            <a:off x="221234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7B543386-7B69-C432-EDAC-C473F8E0B10E}"/>
              </a:ext>
            </a:extLst>
          </p:cNvPr>
          <p:cNvSpPr/>
          <p:nvPr/>
        </p:nvSpPr>
        <p:spPr>
          <a:xfrm>
            <a:off x="4908920" y="315583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30,816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7F3B18-182F-5A77-1619-F4DA7B08CB1F}"/>
              </a:ext>
            </a:extLst>
          </p:cNvPr>
          <p:cNvSpPr txBox="1"/>
          <p:nvPr/>
        </p:nvSpPr>
        <p:spPr>
          <a:xfrm>
            <a:off x="3003847" y="0"/>
            <a:ext cx="15011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b="1" i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3669494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8463BC-4024-83C7-C0CB-C6E40950D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50FC4CB-FCC1-5975-BC1C-2161DFD361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2870843" y="9515667"/>
            <a:ext cx="679753" cy="2656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1A3D738-AB2E-5CFB-19B7-205887831365}"/>
              </a:ext>
            </a:extLst>
          </p:cNvPr>
          <p:cNvSpPr txBox="1"/>
          <p:nvPr/>
        </p:nvSpPr>
        <p:spPr>
          <a:xfrm>
            <a:off x="2576929" y="9732826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5EDB695-787A-7859-3264-118C5A9F1668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nip Single Corner of Rectangle 1">
            <a:extLst>
              <a:ext uri="{FF2B5EF4-FFF2-40B4-BE49-F238E27FC236}">
                <a16:creationId xmlns:a16="http://schemas.microsoft.com/office/drawing/2014/main" id="{A06E4165-23DA-6E76-BB84-1DE2D917DC7B}"/>
              </a:ext>
            </a:extLst>
          </p:cNvPr>
          <p:cNvSpPr/>
          <p:nvPr/>
        </p:nvSpPr>
        <p:spPr>
          <a:xfrm>
            <a:off x="1" y="76555"/>
            <a:ext cx="1105468" cy="271463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Y1 T3 W1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911682F-E635-4A4D-11F2-4EDB3C810E68}"/>
              </a:ext>
            </a:extLst>
          </p:cNvPr>
          <p:cNvGraphicFramePr>
            <a:graphicFrameLocks noGrp="1"/>
          </p:cNvGraphicFramePr>
          <p:nvPr/>
        </p:nvGraphicFramePr>
        <p:xfrm>
          <a:off x="330974" y="607382"/>
          <a:ext cx="3098026" cy="40046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098">
                  <a:extLst>
                    <a:ext uri="{9D8B030D-6E8A-4147-A177-3AD203B41FA5}">
                      <a16:colId xmlns:a16="http://schemas.microsoft.com/office/drawing/2014/main" val="1942772970"/>
                    </a:ext>
                  </a:extLst>
                </a:gridCol>
                <a:gridCol w="2655928">
                  <a:extLst>
                    <a:ext uri="{9D8B030D-6E8A-4147-A177-3AD203B41FA5}">
                      <a16:colId xmlns:a16="http://schemas.microsoft.com/office/drawing/2014/main" val="3949260753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Day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7077976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 more than 5 is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0822386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5065665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10 -               = 6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740834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 + 3 =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1850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 – 2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322907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8C4160E6-AE41-5B95-8935-22A23647C6DD}"/>
              </a:ext>
            </a:extLst>
          </p:cNvPr>
          <p:cNvSpPr/>
          <p:nvPr/>
        </p:nvSpPr>
        <p:spPr>
          <a:xfrm>
            <a:off x="2470540" y="1040505"/>
            <a:ext cx="750240" cy="4812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ADC701B-18DF-EEA1-8A40-A9A2628D7C9A}"/>
              </a:ext>
            </a:extLst>
          </p:cNvPr>
          <p:cNvCxnSpPr>
            <a:cxnSpLocks/>
          </p:cNvCxnSpPr>
          <p:nvPr/>
        </p:nvCxnSpPr>
        <p:spPr>
          <a:xfrm flipH="1">
            <a:off x="160897" y="9676021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4BE2B06-8D2B-21ED-7502-52657DA7DE20}"/>
              </a:ext>
            </a:extLst>
          </p:cNvPr>
          <p:cNvGraphicFramePr>
            <a:graphicFrameLocks noGrp="1"/>
          </p:cNvGraphicFramePr>
          <p:nvPr/>
        </p:nvGraphicFramePr>
        <p:xfrm>
          <a:off x="3948302" y="1783657"/>
          <a:ext cx="2578724" cy="5132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681">
                  <a:extLst>
                    <a:ext uri="{9D8B030D-6E8A-4147-A177-3AD203B41FA5}">
                      <a16:colId xmlns:a16="http://schemas.microsoft.com/office/drawing/2014/main" val="1560693060"/>
                    </a:ext>
                  </a:extLst>
                </a:gridCol>
                <a:gridCol w="644681">
                  <a:extLst>
                    <a:ext uri="{9D8B030D-6E8A-4147-A177-3AD203B41FA5}">
                      <a16:colId xmlns:a16="http://schemas.microsoft.com/office/drawing/2014/main" val="1035996131"/>
                    </a:ext>
                  </a:extLst>
                </a:gridCol>
                <a:gridCol w="644681">
                  <a:extLst>
                    <a:ext uri="{9D8B030D-6E8A-4147-A177-3AD203B41FA5}">
                      <a16:colId xmlns:a16="http://schemas.microsoft.com/office/drawing/2014/main" val="579121093"/>
                    </a:ext>
                  </a:extLst>
                </a:gridCol>
                <a:gridCol w="644681">
                  <a:extLst>
                    <a:ext uri="{9D8B030D-6E8A-4147-A177-3AD203B41FA5}">
                      <a16:colId xmlns:a16="http://schemas.microsoft.com/office/drawing/2014/main" val="2537174416"/>
                    </a:ext>
                  </a:extLst>
                </a:gridCol>
              </a:tblGrid>
              <a:tr h="513229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482550"/>
                  </a:ext>
                </a:extLst>
              </a:tr>
            </a:tbl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9B1438C7-BEA6-BC02-0550-6DD561C271D5}"/>
              </a:ext>
            </a:extLst>
          </p:cNvPr>
          <p:cNvSpPr/>
          <p:nvPr/>
        </p:nvSpPr>
        <p:spPr>
          <a:xfrm>
            <a:off x="1659163" y="3297633"/>
            <a:ext cx="750240" cy="4774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7ADD3A1-D462-119B-1E03-9924928E26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195864"/>
              </p:ext>
            </p:extLst>
          </p:nvPr>
        </p:nvGraphicFramePr>
        <p:xfrm>
          <a:off x="3581400" y="607383"/>
          <a:ext cx="3098026" cy="40046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098">
                  <a:extLst>
                    <a:ext uri="{9D8B030D-6E8A-4147-A177-3AD203B41FA5}">
                      <a16:colId xmlns:a16="http://schemas.microsoft.com/office/drawing/2014/main" val="1942772970"/>
                    </a:ext>
                  </a:extLst>
                </a:gridCol>
                <a:gridCol w="2655928">
                  <a:extLst>
                    <a:ext uri="{9D8B030D-6E8A-4147-A177-3AD203B41FA5}">
                      <a16:colId xmlns:a16="http://schemas.microsoft.com/office/drawing/2014/main" val="3949260753"/>
                    </a:ext>
                  </a:extLst>
                </a:gridCol>
              </a:tblGrid>
              <a:tr h="268917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Day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7077976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 less than 4 is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0822386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5065665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 +               = 10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740834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 + 3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1850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 – 3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3229070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50C1D736-3890-495B-880D-4EDC34670D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529063"/>
              </p:ext>
            </p:extLst>
          </p:nvPr>
        </p:nvGraphicFramePr>
        <p:xfrm>
          <a:off x="807849" y="1785292"/>
          <a:ext cx="2426324" cy="5438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6581">
                  <a:extLst>
                    <a:ext uri="{9D8B030D-6E8A-4147-A177-3AD203B41FA5}">
                      <a16:colId xmlns:a16="http://schemas.microsoft.com/office/drawing/2014/main" val="1560693060"/>
                    </a:ext>
                  </a:extLst>
                </a:gridCol>
                <a:gridCol w="606581">
                  <a:extLst>
                    <a:ext uri="{9D8B030D-6E8A-4147-A177-3AD203B41FA5}">
                      <a16:colId xmlns:a16="http://schemas.microsoft.com/office/drawing/2014/main" val="1035996131"/>
                    </a:ext>
                  </a:extLst>
                </a:gridCol>
                <a:gridCol w="606581">
                  <a:extLst>
                    <a:ext uri="{9D8B030D-6E8A-4147-A177-3AD203B41FA5}">
                      <a16:colId xmlns:a16="http://schemas.microsoft.com/office/drawing/2014/main" val="579121093"/>
                    </a:ext>
                  </a:extLst>
                </a:gridCol>
                <a:gridCol w="606581">
                  <a:extLst>
                    <a:ext uri="{9D8B030D-6E8A-4147-A177-3AD203B41FA5}">
                      <a16:colId xmlns:a16="http://schemas.microsoft.com/office/drawing/2014/main" val="2537174416"/>
                    </a:ext>
                  </a:extLst>
                </a:gridCol>
              </a:tblGrid>
              <a:tr h="543898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482550"/>
                  </a:ext>
                </a:extLst>
              </a:tr>
            </a:tbl>
          </a:graphicData>
        </a:graphic>
      </p:graphicFrame>
      <p:sp>
        <p:nvSpPr>
          <p:cNvPr id="52" name="Rectangle 51">
            <a:extLst>
              <a:ext uri="{FF2B5EF4-FFF2-40B4-BE49-F238E27FC236}">
                <a16:creationId xmlns:a16="http://schemas.microsoft.com/office/drawing/2014/main" id="{B5B61DA2-A7CF-4F58-0B36-40CF3B41FF8C}"/>
              </a:ext>
            </a:extLst>
          </p:cNvPr>
          <p:cNvSpPr/>
          <p:nvPr/>
        </p:nvSpPr>
        <p:spPr>
          <a:xfrm>
            <a:off x="4487424" y="2556199"/>
            <a:ext cx="750240" cy="4603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</a:t>
            </a:r>
          </a:p>
        </p:txBody>
      </p: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A6DB13F1-E094-4AC2-CB60-9A26A76DA244}"/>
              </a:ext>
            </a:extLst>
          </p:cNvPr>
          <p:cNvGraphicFramePr>
            <a:graphicFrameLocks noGrp="1"/>
          </p:cNvGraphicFramePr>
          <p:nvPr/>
        </p:nvGraphicFramePr>
        <p:xfrm>
          <a:off x="330974" y="4919991"/>
          <a:ext cx="3098026" cy="40046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098">
                  <a:extLst>
                    <a:ext uri="{9D8B030D-6E8A-4147-A177-3AD203B41FA5}">
                      <a16:colId xmlns:a16="http://schemas.microsoft.com/office/drawing/2014/main" val="1942772970"/>
                    </a:ext>
                  </a:extLst>
                </a:gridCol>
                <a:gridCol w="2655928">
                  <a:extLst>
                    <a:ext uri="{9D8B030D-6E8A-4147-A177-3AD203B41FA5}">
                      <a16:colId xmlns:a16="http://schemas.microsoft.com/office/drawing/2014/main" val="3949260753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Day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7077976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 + 1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0822386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5065665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           + 5 = 10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740834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 + 2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1850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 – 3 =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3229070"/>
                  </a:ext>
                </a:extLst>
              </a:tr>
            </a:tbl>
          </a:graphicData>
        </a:graphic>
      </p:graphicFrame>
      <p:sp>
        <p:nvSpPr>
          <p:cNvPr id="58" name="Rectangle 57">
            <a:extLst>
              <a:ext uri="{FF2B5EF4-FFF2-40B4-BE49-F238E27FC236}">
                <a16:creationId xmlns:a16="http://schemas.microsoft.com/office/drawing/2014/main" id="{32A2EA20-A3E1-4637-2922-7405836D8F63}"/>
              </a:ext>
            </a:extLst>
          </p:cNvPr>
          <p:cNvSpPr/>
          <p:nvPr/>
        </p:nvSpPr>
        <p:spPr>
          <a:xfrm>
            <a:off x="1665599" y="5363412"/>
            <a:ext cx="750240" cy="4812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5EC674CD-8968-EA25-F3BA-AB6A99FA9830}"/>
              </a:ext>
            </a:extLst>
          </p:cNvPr>
          <p:cNvSpPr/>
          <p:nvPr/>
        </p:nvSpPr>
        <p:spPr>
          <a:xfrm>
            <a:off x="779142" y="6876065"/>
            <a:ext cx="750240" cy="5132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C357E4E9-B3A1-19D4-3DCB-C4301CB940ED}"/>
              </a:ext>
            </a:extLst>
          </p:cNvPr>
          <p:cNvSpPr/>
          <p:nvPr/>
        </p:nvSpPr>
        <p:spPr>
          <a:xfrm>
            <a:off x="1704023" y="7610718"/>
            <a:ext cx="750240" cy="4774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</a:t>
            </a:r>
          </a:p>
        </p:txBody>
      </p:sp>
      <p:graphicFrame>
        <p:nvGraphicFramePr>
          <p:cNvPr id="73" name="Table 72">
            <a:extLst>
              <a:ext uri="{FF2B5EF4-FFF2-40B4-BE49-F238E27FC236}">
                <a16:creationId xmlns:a16="http://schemas.microsoft.com/office/drawing/2014/main" id="{CF86415E-CBF1-64FC-E7BB-D4F785D11D12}"/>
              </a:ext>
            </a:extLst>
          </p:cNvPr>
          <p:cNvGraphicFramePr>
            <a:graphicFrameLocks noGrp="1"/>
          </p:cNvGraphicFramePr>
          <p:nvPr/>
        </p:nvGraphicFramePr>
        <p:xfrm>
          <a:off x="3581400" y="4919992"/>
          <a:ext cx="3098026" cy="40046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098">
                  <a:extLst>
                    <a:ext uri="{9D8B030D-6E8A-4147-A177-3AD203B41FA5}">
                      <a16:colId xmlns:a16="http://schemas.microsoft.com/office/drawing/2014/main" val="1942772970"/>
                    </a:ext>
                  </a:extLst>
                </a:gridCol>
                <a:gridCol w="2655928">
                  <a:extLst>
                    <a:ext uri="{9D8B030D-6E8A-4147-A177-3AD203B41FA5}">
                      <a16:colId xmlns:a16="http://schemas.microsoft.com/office/drawing/2014/main" val="3949260753"/>
                    </a:ext>
                  </a:extLst>
                </a:gridCol>
              </a:tblGrid>
              <a:tr h="268917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Day 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7077976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 – 1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0822386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5065665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 = 10 -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740834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 + 3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1850"/>
                  </a:ext>
                </a:extLst>
              </a:tr>
              <a:tr h="746069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 – 4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3229070"/>
                  </a:ext>
                </a:extLst>
              </a:tr>
            </a:tbl>
          </a:graphicData>
        </a:graphic>
      </p:graphicFrame>
      <p:graphicFrame>
        <p:nvGraphicFramePr>
          <p:cNvPr id="79" name="Table 78">
            <a:extLst>
              <a:ext uri="{FF2B5EF4-FFF2-40B4-BE49-F238E27FC236}">
                <a16:creationId xmlns:a16="http://schemas.microsoft.com/office/drawing/2014/main" id="{153D2011-D256-14B8-5D6D-2D580E7CC0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055724"/>
              </p:ext>
            </p:extLst>
          </p:nvPr>
        </p:nvGraphicFramePr>
        <p:xfrm>
          <a:off x="716097" y="6094030"/>
          <a:ext cx="2426324" cy="5438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6581">
                  <a:extLst>
                    <a:ext uri="{9D8B030D-6E8A-4147-A177-3AD203B41FA5}">
                      <a16:colId xmlns:a16="http://schemas.microsoft.com/office/drawing/2014/main" val="1560693060"/>
                    </a:ext>
                  </a:extLst>
                </a:gridCol>
                <a:gridCol w="606581">
                  <a:extLst>
                    <a:ext uri="{9D8B030D-6E8A-4147-A177-3AD203B41FA5}">
                      <a16:colId xmlns:a16="http://schemas.microsoft.com/office/drawing/2014/main" val="1035996131"/>
                    </a:ext>
                  </a:extLst>
                </a:gridCol>
                <a:gridCol w="606581">
                  <a:extLst>
                    <a:ext uri="{9D8B030D-6E8A-4147-A177-3AD203B41FA5}">
                      <a16:colId xmlns:a16="http://schemas.microsoft.com/office/drawing/2014/main" val="579121093"/>
                    </a:ext>
                  </a:extLst>
                </a:gridCol>
                <a:gridCol w="606581">
                  <a:extLst>
                    <a:ext uri="{9D8B030D-6E8A-4147-A177-3AD203B41FA5}">
                      <a16:colId xmlns:a16="http://schemas.microsoft.com/office/drawing/2014/main" val="2537174416"/>
                    </a:ext>
                  </a:extLst>
                </a:gridCol>
              </a:tblGrid>
              <a:tr h="543898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482550"/>
                  </a:ext>
                </a:extLst>
              </a:tr>
            </a:tbl>
          </a:graphicData>
        </a:graphic>
      </p:graphicFrame>
      <p:sp>
        <p:nvSpPr>
          <p:cNvPr id="115" name="Rectangle 114">
            <a:extLst>
              <a:ext uri="{FF2B5EF4-FFF2-40B4-BE49-F238E27FC236}">
                <a16:creationId xmlns:a16="http://schemas.microsoft.com/office/drawing/2014/main" id="{F63C6433-5404-81A9-DAF9-02C7D4526598}"/>
              </a:ext>
            </a:extLst>
          </p:cNvPr>
          <p:cNvSpPr/>
          <p:nvPr/>
        </p:nvSpPr>
        <p:spPr>
          <a:xfrm>
            <a:off x="4943292" y="6855785"/>
            <a:ext cx="750240" cy="4603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11A828-CC66-A6C4-B4EF-C71054A86000}"/>
              </a:ext>
            </a:extLst>
          </p:cNvPr>
          <p:cNvSpPr txBox="1"/>
          <p:nvPr/>
        </p:nvSpPr>
        <p:spPr>
          <a:xfrm>
            <a:off x="3003847" y="0"/>
            <a:ext cx="15011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b="1" i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B0B9FCA-B145-6D15-BA53-574966817F21}"/>
              </a:ext>
            </a:extLst>
          </p:cNvPr>
          <p:cNvSpPr/>
          <p:nvPr/>
        </p:nvSpPr>
        <p:spPr>
          <a:xfrm>
            <a:off x="1318334" y="2547651"/>
            <a:ext cx="750240" cy="4774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26F4A79-A6A6-39A7-2836-1C02ABF4059B}"/>
              </a:ext>
            </a:extLst>
          </p:cNvPr>
          <p:cNvSpPr/>
          <p:nvPr/>
        </p:nvSpPr>
        <p:spPr>
          <a:xfrm>
            <a:off x="1665599" y="3990422"/>
            <a:ext cx="750240" cy="4774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13171BA-3511-13D2-0E95-095BC6029E9D}"/>
              </a:ext>
            </a:extLst>
          </p:cNvPr>
          <p:cNvSpPr/>
          <p:nvPr/>
        </p:nvSpPr>
        <p:spPr>
          <a:xfrm>
            <a:off x="5599716" y="1083785"/>
            <a:ext cx="750240" cy="4812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D117C04-3933-1C6E-A830-DA78F4A6582D}"/>
              </a:ext>
            </a:extLst>
          </p:cNvPr>
          <p:cNvSpPr/>
          <p:nvPr/>
        </p:nvSpPr>
        <p:spPr>
          <a:xfrm>
            <a:off x="4877704" y="3260775"/>
            <a:ext cx="750240" cy="4603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D685A0F-E5CA-3CD5-C532-C441078FD640}"/>
              </a:ext>
            </a:extLst>
          </p:cNvPr>
          <p:cNvSpPr/>
          <p:nvPr/>
        </p:nvSpPr>
        <p:spPr>
          <a:xfrm>
            <a:off x="4877704" y="3990422"/>
            <a:ext cx="750240" cy="4603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D50AAD4-C2EE-08A5-92FB-DA96088CD1BD}"/>
              </a:ext>
            </a:extLst>
          </p:cNvPr>
          <p:cNvSpPr/>
          <p:nvPr/>
        </p:nvSpPr>
        <p:spPr>
          <a:xfrm>
            <a:off x="1665599" y="8349290"/>
            <a:ext cx="750240" cy="4774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60F5107-7BBA-9385-1BB0-140B653117F9}"/>
              </a:ext>
            </a:extLst>
          </p:cNvPr>
          <p:cNvSpPr/>
          <p:nvPr/>
        </p:nvSpPr>
        <p:spPr>
          <a:xfrm>
            <a:off x="4913130" y="5401769"/>
            <a:ext cx="750240" cy="4812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</a:t>
            </a:r>
          </a:p>
        </p:txBody>
      </p:sp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45B1D395-102E-3B7B-F7AC-E7DE539083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573504"/>
              </p:ext>
            </p:extLst>
          </p:nvPr>
        </p:nvGraphicFramePr>
        <p:xfrm>
          <a:off x="3963462" y="6079102"/>
          <a:ext cx="2578724" cy="558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681">
                  <a:extLst>
                    <a:ext uri="{9D8B030D-6E8A-4147-A177-3AD203B41FA5}">
                      <a16:colId xmlns:a16="http://schemas.microsoft.com/office/drawing/2014/main" val="1560693060"/>
                    </a:ext>
                  </a:extLst>
                </a:gridCol>
                <a:gridCol w="644681">
                  <a:extLst>
                    <a:ext uri="{9D8B030D-6E8A-4147-A177-3AD203B41FA5}">
                      <a16:colId xmlns:a16="http://schemas.microsoft.com/office/drawing/2014/main" val="1035996131"/>
                    </a:ext>
                  </a:extLst>
                </a:gridCol>
                <a:gridCol w="644681">
                  <a:extLst>
                    <a:ext uri="{9D8B030D-6E8A-4147-A177-3AD203B41FA5}">
                      <a16:colId xmlns:a16="http://schemas.microsoft.com/office/drawing/2014/main" val="579121093"/>
                    </a:ext>
                  </a:extLst>
                </a:gridCol>
                <a:gridCol w="644681">
                  <a:extLst>
                    <a:ext uri="{9D8B030D-6E8A-4147-A177-3AD203B41FA5}">
                      <a16:colId xmlns:a16="http://schemas.microsoft.com/office/drawing/2014/main" val="2537174416"/>
                    </a:ext>
                  </a:extLst>
                </a:gridCol>
              </a:tblGrid>
              <a:tr h="558826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482550"/>
                  </a:ext>
                </a:extLst>
              </a:tr>
            </a:tbl>
          </a:graphicData>
        </a:graphic>
      </p:graphicFrame>
      <p:sp>
        <p:nvSpPr>
          <p:cNvPr id="60" name="Rectangle 59">
            <a:extLst>
              <a:ext uri="{FF2B5EF4-FFF2-40B4-BE49-F238E27FC236}">
                <a16:creationId xmlns:a16="http://schemas.microsoft.com/office/drawing/2014/main" id="{C9C6082D-4DCC-5F82-2BA6-65B959FE6B7C}"/>
              </a:ext>
            </a:extLst>
          </p:cNvPr>
          <p:cNvSpPr/>
          <p:nvPr/>
        </p:nvSpPr>
        <p:spPr>
          <a:xfrm>
            <a:off x="4920203" y="7614962"/>
            <a:ext cx="750240" cy="4774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51A4B000-75A8-C767-FE0F-BDE69E16CD45}"/>
              </a:ext>
            </a:extLst>
          </p:cNvPr>
          <p:cNvSpPr/>
          <p:nvPr/>
        </p:nvSpPr>
        <p:spPr>
          <a:xfrm>
            <a:off x="4925943" y="8293188"/>
            <a:ext cx="750240" cy="4774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150474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7F30A-759C-3F1B-E4AB-6C01AD371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A15C77D-BC83-DF43-114A-86E3446DF4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2870843" y="9515667"/>
            <a:ext cx="679753" cy="2656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75051A8-5015-B0F0-962C-5B823B2B68AE}"/>
              </a:ext>
            </a:extLst>
          </p:cNvPr>
          <p:cNvSpPr txBox="1"/>
          <p:nvPr/>
        </p:nvSpPr>
        <p:spPr>
          <a:xfrm>
            <a:off x="2576929" y="9732826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C7219D0-8B9D-C600-8332-9E6985812000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nip Single Corner of Rectangle 1">
            <a:extLst>
              <a:ext uri="{FF2B5EF4-FFF2-40B4-BE49-F238E27FC236}">
                <a16:creationId xmlns:a16="http://schemas.microsoft.com/office/drawing/2014/main" id="{20CD2BE3-8647-3FE8-3233-D127E2055B8D}"/>
              </a:ext>
            </a:extLst>
          </p:cNvPr>
          <p:cNvSpPr/>
          <p:nvPr/>
        </p:nvSpPr>
        <p:spPr>
          <a:xfrm>
            <a:off x="1" y="76555"/>
            <a:ext cx="1105468" cy="271463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Y2 T3 W1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9DB5B3F-516D-7096-FABE-C04867C324E2}"/>
              </a:ext>
            </a:extLst>
          </p:cNvPr>
          <p:cNvCxnSpPr>
            <a:cxnSpLocks/>
          </p:cNvCxnSpPr>
          <p:nvPr/>
        </p:nvCxnSpPr>
        <p:spPr>
          <a:xfrm flipH="1">
            <a:off x="160897" y="9676021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5F192D47-464B-5519-081A-EA46F9B06BD8}"/>
              </a:ext>
            </a:extLst>
          </p:cNvPr>
          <p:cNvGraphicFramePr>
            <a:graphicFrameLocks noGrp="1"/>
          </p:cNvGraphicFramePr>
          <p:nvPr/>
        </p:nvGraphicFramePr>
        <p:xfrm>
          <a:off x="320337" y="521731"/>
          <a:ext cx="3098026" cy="4298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098">
                  <a:extLst>
                    <a:ext uri="{9D8B030D-6E8A-4147-A177-3AD203B41FA5}">
                      <a16:colId xmlns:a16="http://schemas.microsoft.com/office/drawing/2014/main" val="1942772970"/>
                    </a:ext>
                  </a:extLst>
                </a:gridCol>
                <a:gridCol w="2655928">
                  <a:extLst>
                    <a:ext uri="{9D8B030D-6E8A-4147-A177-3AD203B41FA5}">
                      <a16:colId xmlns:a16="http://schemas.microsoft.com/office/drawing/2014/main" val="3949260753"/>
                    </a:ext>
                  </a:extLst>
                </a:gridCol>
              </a:tblGrid>
              <a:tr h="306982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Day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7077976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20 -                 = 7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0822386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5065665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34 + 3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740834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 + 6 + 3 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1850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46 + 10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3229070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43 + 25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6382007"/>
                  </a:ext>
                </a:extLst>
              </a:tr>
            </a:tbl>
          </a:graphicData>
        </a:graphic>
      </p:graphicFrame>
      <p:sp>
        <p:nvSpPr>
          <p:cNvPr id="40" name="Rectangle 39">
            <a:extLst>
              <a:ext uri="{FF2B5EF4-FFF2-40B4-BE49-F238E27FC236}">
                <a16:creationId xmlns:a16="http://schemas.microsoft.com/office/drawing/2014/main" id="{3D8E85F2-7A2E-9A0A-78E3-510630E42158}"/>
              </a:ext>
            </a:extLst>
          </p:cNvPr>
          <p:cNvSpPr/>
          <p:nvPr/>
        </p:nvSpPr>
        <p:spPr>
          <a:xfrm>
            <a:off x="1330880" y="951068"/>
            <a:ext cx="750240" cy="4812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A8A748F6-2BD3-2D29-6461-E132E31C54B8}"/>
              </a:ext>
            </a:extLst>
          </p:cNvPr>
          <p:cNvGraphicFramePr>
            <a:graphicFrameLocks noGrp="1"/>
          </p:cNvGraphicFramePr>
          <p:nvPr/>
        </p:nvGraphicFramePr>
        <p:xfrm>
          <a:off x="732588" y="1650686"/>
          <a:ext cx="2578724" cy="5132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681">
                  <a:extLst>
                    <a:ext uri="{9D8B030D-6E8A-4147-A177-3AD203B41FA5}">
                      <a16:colId xmlns:a16="http://schemas.microsoft.com/office/drawing/2014/main" val="1560693060"/>
                    </a:ext>
                  </a:extLst>
                </a:gridCol>
                <a:gridCol w="644681">
                  <a:extLst>
                    <a:ext uri="{9D8B030D-6E8A-4147-A177-3AD203B41FA5}">
                      <a16:colId xmlns:a16="http://schemas.microsoft.com/office/drawing/2014/main" val="1035996131"/>
                    </a:ext>
                  </a:extLst>
                </a:gridCol>
                <a:gridCol w="644681">
                  <a:extLst>
                    <a:ext uri="{9D8B030D-6E8A-4147-A177-3AD203B41FA5}">
                      <a16:colId xmlns:a16="http://schemas.microsoft.com/office/drawing/2014/main" val="579121093"/>
                    </a:ext>
                  </a:extLst>
                </a:gridCol>
                <a:gridCol w="644681">
                  <a:extLst>
                    <a:ext uri="{9D8B030D-6E8A-4147-A177-3AD203B41FA5}">
                      <a16:colId xmlns:a16="http://schemas.microsoft.com/office/drawing/2014/main" val="2537174416"/>
                    </a:ext>
                  </a:extLst>
                </a:gridCol>
              </a:tblGrid>
              <a:tr h="513229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482550"/>
                  </a:ext>
                </a:extLst>
              </a:tr>
            </a:tbl>
          </a:graphicData>
        </a:graphic>
      </p:graphicFrame>
      <p:sp>
        <p:nvSpPr>
          <p:cNvPr id="46" name="Rectangle 45">
            <a:extLst>
              <a:ext uri="{FF2B5EF4-FFF2-40B4-BE49-F238E27FC236}">
                <a16:creationId xmlns:a16="http://schemas.microsoft.com/office/drawing/2014/main" id="{F6148833-6169-D3DA-1073-3CC270B93289}"/>
              </a:ext>
            </a:extLst>
          </p:cNvPr>
          <p:cNvSpPr/>
          <p:nvPr/>
        </p:nvSpPr>
        <p:spPr>
          <a:xfrm>
            <a:off x="2284646" y="2887185"/>
            <a:ext cx="750240" cy="5132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695F480-0C44-B22C-0B16-A85243BA1905}"/>
              </a:ext>
            </a:extLst>
          </p:cNvPr>
          <p:cNvSpPr/>
          <p:nvPr/>
        </p:nvSpPr>
        <p:spPr>
          <a:xfrm>
            <a:off x="1909526" y="3552812"/>
            <a:ext cx="750240" cy="4774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50" name="Table 49">
            <a:extLst>
              <a:ext uri="{FF2B5EF4-FFF2-40B4-BE49-F238E27FC236}">
                <a16:creationId xmlns:a16="http://schemas.microsoft.com/office/drawing/2014/main" id="{A30E1DC0-C24D-BBF4-63DA-D540A7E7E845}"/>
              </a:ext>
            </a:extLst>
          </p:cNvPr>
          <p:cNvGraphicFramePr>
            <a:graphicFrameLocks noGrp="1"/>
          </p:cNvGraphicFramePr>
          <p:nvPr/>
        </p:nvGraphicFramePr>
        <p:xfrm>
          <a:off x="3570763" y="521731"/>
          <a:ext cx="3098026" cy="4298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098">
                  <a:extLst>
                    <a:ext uri="{9D8B030D-6E8A-4147-A177-3AD203B41FA5}">
                      <a16:colId xmlns:a16="http://schemas.microsoft.com/office/drawing/2014/main" val="1942772970"/>
                    </a:ext>
                  </a:extLst>
                </a:gridCol>
                <a:gridCol w="2655928">
                  <a:extLst>
                    <a:ext uri="{9D8B030D-6E8A-4147-A177-3AD203B41FA5}">
                      <a16:colId xmlns:a16="http://schemas.microsoft.com/office/drawing/2014/main" val="3949260753"/>
                    </a:ext>
                  </a:extLst>
                </a:gridCol>
              </a:tblGrid>
              <a:tr h="306981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Day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7077976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10 -                 = 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0822386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5065665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47 + 8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740834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64 +               = 70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1850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74 – 10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3229070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29 + 13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942726"/>
                  </a:ext>
                </a:extLst>
              </a:tr>
            </a:tbl>
          </a:graphicData>
        </a:graphic>
      </p:graphicFrame>
      <p:sp>
        <p:nvSpPr>
          <p:cNvPr id="52" name="Rectangle 51">
            <a:extLst>
              <a:ext uri="{FF2B5EF4-FFF2-40B4-BE49-F238E27FC236}">
                <a16:creationId xmlns:a16="http://schemas.microsoft.com/office/drawing/2014/main" id="{526768B1-B266-59E5-A47A-CAC790D01685}"/>
              </a:ext>
            </a:extLst>
          </p:cNvPr>
          <p:cNvSpPr/>
          <p:nvPr/>
        </p:nvSpPr>
        <p:spPr>
          <a:xfrm>
            <a:off x="4553403" y="938715"/>
            <a:ext cx="795161" cy="48696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99FA0FE3-AA32-0B37-ACB6-91BC70B3F51D}"/>
              </a:ext>
            </a:extLst>
          </p:cNvPr>
          <p:cNvGraphicFramePr>
            <a:graphicFrameLocks noGrp="1"/>
          </p:cNvGraphicFramePr>
          <p:nvPr/>
        </p:nvGraphicFramePr>
        <p:xfrm>
          <a:off x="4019789" y="1638910"/>
          <a:ext cx="2426324" cy="5438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6581">
                  <a:extLst>
                    <a:ext uri="{9D8B030D-6E8A-4147-A177-3AD203B41FA5}">
                      <a16:colId xmlns:a16="http://schemas.microsoft.com/office/drawing/2014/main" val="1560693060"/>
                    </a:ext>
                  </a:extLst>
                </a:gridCol>
                <a:gridCol w="606581">
                  <a:extLst>
                    <a:ext uri="{9D8B030D-6E8A-4147-A177-3AD203B41FA5}">
                      <a16:colId xmlns:a16="http://schemas.microsoft.com/office/drawing/2014/main" val="1035996131"/>
                    </a:ext>
                  </a:extLst>
                </a:gridCol>
                <a:gridCol w="606581">
                  <a:extLst>
                    <a:ext uri="{9D8B030D-6E8A-4147-A177-3AD203B41FA5}">
                      <a16:colId xmlns:a16="http://schemas.microsoft.com/office/drawing/2014/main" val="579121093"/>
                    </a:ext>
                  </a:extLst>
                </a:gridCol>
                <a:gridCol w="606581">
                  <a:extLst>
                    <a:ext uri="{9D8B030D-6E8A-4147-A177-3AD203B41FA5}">
                      <a16:colId xmlns:a16="http://schemas.microsoft.com/office/drawing/2014/main" val="2537174416"/>
                    </a:ext>
                  </a:extLst>
                </a:gridCol>
              </a:tblGrid>
              <a:tr h="543898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482550"/>
                  </a:ext>
                </a:extLst>
              </a:tr>
            </a:tbl>
          </a:graphicData>
        </a:graphic>
      </p:graphicFrame>
      <p:sp>
        <p:nvSpPr>
          <p:cNvPr id="58" name="Rectangle 57">
            <a:extLst>
              <a:ext uri="{FF2B5EF4-FFF2-40B4-BE49-F238E27FC236}">
                <a16:creationId xmlns:a16="http://schemas.microsoft.com/office/drawing/2014/main" id="{5CA31A96-C772-3F6A-B6B7-FC9BB48248EA}"/>
              </a:ext>
            </a:extLst>
          </p:cNvPr>
          <p:cNvSpPr/>
          <p:nvPr/>
        </p:nvSpPr>
        <p:spPr>
          <a:xfrm>
            <a:off x="4632432" y="2935530"/>
            <a:ext cx="750240" cy="4959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60" name="Table 59">
            <a:extLst>
              <a:ext uri="{FF2B5EF4-FFF2-40B4-BE49-F238E27FC236}">
                <a16:creationId xmlns:a16="http://schemas.microsoft.com/office/drawing/2014/main" id="{A836A403-DBEF-DF5C-346F-5710591383D2}"/>
              </a:ext>
            </a:extLst>
          </p:cNvPr>
          <p:cNvGraphicFramePr>
            <a:graphicFrameLocks noGrp="1"/>
          </p:cNvGraphicFramePr>
          <p:nvPr/>
        </p:nvGraphicFramePr>
        <p:xfrm>
          <a:off x="302660" y="5066859"/>
          <a:ext cx="3098026" cy="4298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098">
                  <a:extLst>
                    <a:ext uri="{9D8B030D-6E8A-4147-A177-3AD203B41FA5}">
                      <a16:colId xmlns:a16="http://schemas.microsoft.com/office/drawing/2014/main" val="1942772970"/>
                    </a:ext>
                  </a:extLst>
                </a:gridCol>
                <a:gridCol w="2655928">
                  <a:extLst>
                    <a:ext uri="{9D8B030D-6E8A-4147-A177-3AD203B41FA5}">
                      <a16:colId xmlns:a16="http://schemas.microsoft.com/office/drawing/2014/main" val="3949260753"/>
                    </a:ext>
                  </a:extLst>
                </a:gridCol>
              </a:tblGrid>
              <a:tr h="306981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Day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7077976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14 +                = 20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0822386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5065665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85 – 3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740834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40 – 5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1850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56 + 30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3229070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87 – 24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8565509"/>
                  </a:ext>
                </a:extLst>
              </a:tr>
            </a:tbl>
          </a:graphicData>
        </a:graphic>
      </p:graphicFrame>
      <p:sp>
        <p:nvSpPr>
          <p:cNvPr id="62" name="Rectangle 61">
            <a:extLst>
              <a:ext uri="{FF2B5EF4-FFF2-40B4-BE49-F238E27FC236}">
                <a16:creationId xmlns:a16="http://schemas.microsoft.com/office/drawing/2014/main" id="{1F781603-854B-ABAD-2EB4-70DAE7A4D7EB}"/>
              </a:ext>
            </a:extLst>
          </p:cNvPr>
          <p:cNvSpPr/>
          <p:nvPr/>
        </p:nvSpPr>
        <p:spPr>
          <a:xfrm>
            <a:off x="1393932" y="5462974"/>
            <a:ext cx="750240" cy="50415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66" name="Table 65">
            <a:extLst>
              <a:ext uri="{FF2B5EF4-FFF2-40B4-BE49-F238E27FC236}">
                <a16:creationId xmlns:a16="http://schemas.microsoft.com/office/drawing/2014/main" id="{74325C4C-E3FA-0087-BA46-A5BB875D2719}"/>
              </a:ext>
            </a:extLst>
          </p:cNvPr>
          <p:cNvGraphicFramePr>
            <a:graphicFrameLocks noGrp="1"/>
          </p:cNvGraphicFramePr>
          <p:nvPr/>
        </p:nvGraphicFramePr>
        <p:xfrm>
          <a:off x="715503" y="6125925"/>
          <a:ext cx="2423400" cy="529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850">
                  <a:extLst>
                    <a:ext uri="{9D8B030D-6E8A-4147-A177-3AD203B41FA5}">
                      <a16:colId xmlns:a16="http://schemas.microsoft.com/office/drawing/2014/main" val="1560693060"/>
                    </a:ext>
                  </a:extLst>
                </a:gridCol>
                <a:gridCol w="605850">
                  <a:extLst>
                    <a:ext uri="{9D8B030D-6E8A-4147-A177-3AD203B41FA5}">
                      <a16:colId xmlns:a16="http://schemas.microsoft.com/office/drawing/2014/main" val="1035996131"/>
                    </a:ext>
                  </a:extLst>
                </a:gridCol>
                <a:gridCol w="605850">
                  <a:extLst>
                    <a:ext uri="{9D8B030D-6E8A-4147-A177-3AD203B41FA5}">
                      <a16:colId xmlns:a16="http://schemas.microsoft.com/office/drawing/2014/main" val="579121093"/>
                    </a:ext>
                  </a:extLst>
                </a:gridCol>
                <a:gridCol w="605850">
                  <a:extLst>
                    <a:ext uri="{9D8B030D-6E8A-4147-A177-3AD203B41FA5}">
                      <a16:colId xmlns:a16="http://schemas.microsoft.com/office/drawing/2014/main" val="2537174416"/>
                    </a:ext>
                  </a:extLst>
                </a:gridCol>
              </a:tblGrid>
              <a:tr h="529685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482550"/>
                  </a:ext>
                </a:extLst>
              </a:tr>
            </a:tbl>
          </a:graphicData>
        </a:graphic>
      </p:graphicFrame>
      <p:sp>
        <p:nvSpPr>
          <p:cNvPr id="68" name="Rectangle 67">
            <a:extLst>
              <a:ext uri="{FF2B5EF4-FFF2-40B4-BE49-F238E27FC236}">
                <a16:creationId xmlns:a16="http://schemas.microsoft.com/office/drawing/2014/main" id="{84B0AE08-A1D9-97F5-D049-DB2DB09338F2}"/>
              </a:ext>
            </a:extLst>
          </p:cNvPr>
          <p:cNvSpPr/>
          <p:nvPr/>
        </p:nvSpPr>
        <p:spPr>
          <a:xfrm>
            <a:off x="1739406" y="7445047"/>
            <a:ext cx="750240" cy="52968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06596E94-0AA3-DF41-E785-72A85FE0A5FE}"/>
              </a:ext>
            </a:extLst>
          </p:cNvPr>
          <p:cNvSpPr/>
          <p:nvPr/>
        </p:nvSpPr>
        <p:spPr>
          <a:xfrm>
            <a:off x="1819094" y="8119254"/>
            <a:ext cx="750240" cy="52968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72" name="Table 71">
            <a:extLst>
              <a:ext uri="{FF2B5EF4-FFF2-40B4-BE49-F238E27FC236}">
                <a16:creationId xmlns:a16="http://schemas.microsoft.com/office/drawing/2014/main" id="{B654CFA5-9B99-AEFA-D769-81EAF3261986}"/>
              </a:ext>
            </a:extLst>
          </p:cNvPr>
          <p:cNvGraphicFramePr>
            <a:graphicFrameLocks noGrp="1"/>
          </p:cNvGraphicFramePr>
          <p:nvPr/>
        </p:nvGraphicFramePr>
        <p:xfrm>
          <a:off x="3553086" y="5066859"/>
          <a:ext cx="3098026" cy="4298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098">
                  <a:extLst>
                    <a:ext uri="{9D8B030D-6E8A-4147-A177-3AD203B41FA5}">
                      <a16:colId xmlns:a16="http://schemas.microsoft.com/office/drawing/2014/main" val="1942772970"/>
                    </a:ext>
                  </a:extLst>
                </a:gridCol>
                <a:gridCol w="2655928">
                  <a:extLst>
                    <a:ext uri="{9D8B030D-6E8A-4147-A177-3AD203B41FA5}">
                      <a16:colId xmlns:a16="http://schemas.microsoft.com/office/drawing/2014/main" val="3949260753"/>
                    </a:ext>
                  </a:extLst>
                </a:gridCol>
              </a:tblGrid>
              <a:tr h="306981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Day 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7077976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 +                = 10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0822386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5065665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83 – 7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740834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100 -                 = 50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1850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74 – 20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3229070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74 – 26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4620789"/>
                  </a:ext>
                </a:extLst>
              </a:tr>
            </a:tbl>
          </a:graphicData>
        </a:graphic>
      </p:graphicFrame>
      <p:sp>
        <p:nvSpPr>
          <p:cNvPr id="74" name="Rectangle 73">
            <a:extLst>
              <a:ext uri="{FF2B5EF4-FFF2-40B4-BE49-F238E27FC236}">
                <a16:creationId xmlns:a16="http://schemas.microsoft.com/office/drawing/2014/main" id="{DFD93FCC-D4C6-17A2-1503-DC48EE575CBC}"/>
              </a:ext>
            </a:extLst>
          </p:cNvPr>
          <p:cNvSpPr/>
          <p:nvPr/>
        </p:nvSpPr>
        <p:spPr>
          <a:xfrm>
            <a:off x="4474958" y="5480045"/>
            <a:ext cx="837810" cy="4700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27B3899B-AFCC-33BF-9F96-6E90F9F731A4}"/>
              </a:ext>
            </a:extLst>
          </p:cNvPr>
          <p:cNvSpPr/>
          <p:nvPr/>
        </p:nvSpPr>
        <p:spPr>
          <a:xfrm>
            <a:off x="4657084" y="7509474"/>
            <a:ext cx="837812" cy="48336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013C6E15-AE44-F471-4CEA-0C14041B05F8}"/>
              </a:ext>
            </a:extLst>
          </p:cNvPr>
          <p:cNvSpPr/>
          <p:nvPr/>
        </p:nvSpPr>
        <p:spPr>
          <a:xfrm>
            <a:off x="4997314" y="6792241"/>
            <a:ext cx="837812" cy="4586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84" name="Table 83">
            <a:extLst>
              <a:ext uri="{FF2B5EF4-FFF2-40B4-BE49-F238E27FC236}">
                <a16:creationId xmlns:a16="http://schemas.microsoft.com/office/drawing/2014/main" id="{B5749770-5FE0-A4D0-07B6-0F12FD834F82}"/>
              </a:ext>
            </a:extLst>
          </p:cNvPr>
          <p:cNvGraphicFramePr>
            <a:graphicFrameLocks noGrp="1"/>
          </p:cNvGraphicFramePr>
          <p:nvPr/>
        </p:nvGraphicFramePr>
        <p:xfrm>
          <a:off x="4005782" y="6198079"/>
          <a:ext cx="2160244" cy="4959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61">
                  <a:extLst>
                    <a:ext uri="{9D8B030D-6E8A-4147-A177-3AD203B41FA5}">
                      <a16:colId xmlns:a16="http://schemas.microsoft.com/office/drawing/2014/main" val="1560693060"/>
                    </a:ext>
                  </a:extLst>
                </a:gridCol>
                <a:gridCol w="540061">
                  <a:extLst>
                    <a:ext uri="{9D8B030D-6E8A-4147-A177-3AD203B41FA5}">
                      <a16:colId xmlns:a16="http://schemas.microsoft.com/office/drawing/2014/main" val="1035996131"/>
                    </a:ext>
                  </a:extLst>
                </a:gridCol>
                <a:gridCol w="540061">
                  <a:extLst>
                    <a:ext uri="{9D8B030D-6E8A-4147-A177-3AD203B41FA5}">
                      <a16:colId xmlns:a16="http://schemas.microsoft.com/office/drawing/2014/main" val="579121093"/>
                    </a:ext>
                  </a:extLst>
                </a:gridCol>
                <a:gridCol w="540061">
                  <a:extLst>
                    <a:ext uri="{9D8B030D-6E8A-4147-A177-3AD203B41FA5}">
                      <a16:colId xmlns:a16="http://schemas.microsoft.com/office/drawing/2014/main" val="2537174416"/>
                    </a:ext>
                  </a:extLst>
                </a:gridCol>
              </a:tblGrid>
              <a:tr h="495907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482550"/>
                  </a:ext>
                </a:extLst>
              </a:tr>
            </a:tbl>
          </a:graphicData>
        </a:graphic>
      </p:graphicFrame>
      <p:sp>
        <p:nvSpPr>
          <p:cNvPr id="86" name="Rectangle 85">
            <a:extLst>
              <a:ext uri="{FF2B5EF4-FFF2-40B4-BE49-F238E27FC236}">
                <a16:creationId xmlns:a16="http://schemas.microsoft.com/office/drawing/2014/main" id="{8DD70A88-0F90-C769-101A-B682B051FD42}"/>
              </a:ext>
            </a:extLst>
          </p:cNvPr>
          <p:cNvSpPr/>
          <p:nvPr/>
        </p:nvSpPr>
        <p:spPr>
          <a:xfrm>
            <a:off x="1737930" y="2244980"/>
            <a:ext cx="750240" cy="4812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15C1066B-25E0-9720-A6F9-2147311C7A60}"/>
              </a:ext>
            </a:extLst>
          </p:cNvPr>
          <p:cNvSpPr/>
          <p:nvPr/>
        </p:nvSpPr>
        <p:spPr>
          <a:xfrm>
            <a:off x="1909526" y="4227019"/>
            <a:ext cx="750240" cy="4774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F2846CA1-9B73-57AA-7A7E-FD08CA789E55}"/>
              </a:ext>
            </a:extLst>
          </p:cNvPr>
          <p:cNvSpPr/>
          <p:nvPr/>
        </p:nvSpPr>
        <p:spPr>
          <a:xfrm>
            <a:off x="5017230" y="2257320"/>
            <a:ext cx="750240" cy="4959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B8DB96C0-DA9B-4101-9A72-5179CFA99D2C}"/>
              </a:ext>
            </a:extLst>
          </p:cNvPr>
          <p:cNvSpPr/>
          <p:nvPr/>
        </p:nvSpPr>
        <p:spPr>
          <a:xfrm>
            <a:off x="5041100" y="3560819"/>
            <a:ext cx="750240" cy="4959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261FDD1E-16C2-B995-C457-6DEB58CB28FF}"/>
              </a:ext>
            </a:extLst>
          </p:cNvPr>
          <p:cNvSpPr/>
          <p:nvPr/>
        </p:nvSpPr>
        <p:spPr>
          <a:xfrm>
            <a:off x="5119776" y="4209126"/>
            <a:ext cx="750240" cy="4959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256BB93A-9872-1BEC-0872-D3DA10C27278}"/>
              </a:ext>
            </a:extLst>
          </p:cNvPr>
          <p:cNvSpPr/>
          <p:nvPr/>
        </p:nvSpPr>
        <p:spPr>
          <a:xfrm>
            <a:off x="1700181" y="6792241"/>
            <a:ext cx="750240" cy="52968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89512096-4014-D2F7-E758-A07EED688551}"/>
              </a:ext>
            </a:extLst>
          </p:cNvPr>
          <p:cNvSpPr/>
          <p:nvPr/>
        </p:nvSpPr>
        <p:spPr>
          <a:xfrm>
            <a:off x="1826689" y="8754485"/>
            <a:ext cx="750240" cy="52968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31255395-9A3D-9DC4-CE99-01005E7F0BE1}"/>
              </a:ext>
            </a:extLst>
          </p:cNvPr>
          <p:cNvSpPr/>
          <p:nvPr/>
        </p:nvSpPr>
        <p:spPr>
          <a:xfrm>
            <a:off x="5040675" y="8098011"/>
            <a:ext cx="837812" cy="48336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C6B9BD99-3FFF-D070-914B-52BE29489686}"/>
              </a:ext>
            </a:extLst>
          </p:cNvPr>
          <p:cNvSpPr/>
          <p:nvPr/>
        </p:nvSpPr>
        <p:spPr>
          <a:xfrm>
            <a:off x="5017230" y="8800802"/>
            <a:ext cx="837812" cy="48336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008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2AFE0-A6B9-3BD3-44E9-2BC1A937A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2DE7880-F3D3-9B06-8314-7F9A23621D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2870843" y="9515667"/>
            <a:ext cx="679753" cy="2656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DABF720-56F4-95C1-0B9E-9AEF0114B18E}"/>
              </a:ext>
            </a:extLst>
          </p:cNvPr>
          <p:cNvSpPr txBox="1"/>
          <p:nvPr/>
        </p:nvSpPr>
        <p:spPr>
          <a:xfrm>
            <a:off x="2576929" y="9732826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EA04E-2269-B2AB-95F0-4875CDF3A17A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nip Single Corner of Rectangle 1">
            <a:extLst>
              <a:ext uri="{FF2B5EF4-FFF2-40B4-BE49-F238E27FC236}">
                <a16:creationId xmlns:a16="http://schemas.microsoft.com/office/drawing/2014/main" id="{B470D118-61CB-51E6-D8D8-B98734D8D5E1}"/>
              </a:ext>
            </a:extLst>
          </p:cNvPr>
          <p:cNvSpPr/>
          <p:nvPr/>
        </p:nvSpPr>
        <p:spPr>
          <a:xfrm>
            <a:off x="1" y="76555"/>
            <a:ext cx="1105468" cy="271463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Y2 T3 W1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682D41-066D-B68C-AA07-61A34448EF30}"/>
              </a:ext>
            </a:extLst>
          </p:cNvPr>
          <p:cNvSpPr txBox="1"/>
          <p:nvPr/>
        </p:nvSpPr>
        <p:spPr>
          <a:xfrm>
            <a:off x="3003847" y="0"/>
            <a:ext cx="15011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b="1" i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2681741-E247-7AFF-6FC9-F35D8304D2C2}"/>
              </a:ext>
            </a:extLst>
          </p:cNvPr>
          <p:cNvCxnSpPr>
            <a:cxnSpLocks/>
          </p:cNvCxnSpPr>
          <p:nvPr/>
        </p:nvCxnSpPr>
        <p:spPr>
          <a:xfrm flipH="1">
            <a:off x="160897" y="9676021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B10145CC-AE31-EA59-8C2F-BEA8B19AC20E}"/>
              </a:ext>
            </a:extLst>
          </p:cNvPr>
          <p:cNvGraphicFramePr>
            <a:graphicFrameLocks noGrp="1"/>
          </p:cNvGraphicFramePr>
          <p:nvPr/>
        </p:nvGraphicFramePr>
        <p:xfrm>
          <a:off x="320337" y="521731"/>
          <a:ext cx="3098026" cy="4298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098">
                  <a:extLst>
                    <a:ext uri="{9D8B030D-6E8A-4147-A177-3AD203B41FA5}">
                      <a16:colId xmlns:a16="http://schemas.microsoft.com/office/drawing/2014/main" val="1942772970"/>
                    </a:ext>
                  </a:extLst>
                </a:gridCol>
                <a:gridCol w="2655928">
                  <a:extLst>
                    <a:ext uri="{9D8B030D-6E8A-4147-A177-3AD203B41FA5}">
                      <a16:colId xmlns:a16="http://schemas.microsoft.com/office/drawing/2014/main" val="3949260753"/>
                    </a:ext>
                  </a:extLst>
                </a:gridCol>
              </a:tblGrid>
              <a:tr h="306982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Day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7077976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20 -                 = 7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0822386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5065665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34 + 3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740834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 + 6 + 3 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1850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46 + 10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3229070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43 + 25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6382007"/>
                  </a:ext>
                </a:extLst>
              </a:tr>
            </a:tbl>
          </a:graphicData>
        </a:graphic>
      </p:graphicFrame>
      <p:sp>
        <p:nvSpPr>
          <p:cNvPr id="40" name="Rectangle 39">
            <a:extLst>
              <a:ext uri="{FF2B5EF4-FFF2-40B4-BE49-F238E27FC236}">
                <a16:creationId xmlns:a16="http://schemas.microsoft.com/office/drawing/2014/main" id="{06D5FD3B-007C-53CD-5545-9C7E61EC521F}"/>
              </a:ext>
            </a:extLst>
          </p:cNvPr>
          <p:cNvSpPr/>
          <p:nvPr/>
        </p:nvSpPr>
        <p:spPr>
          <a:xfrm>
            <a:off x="1330880" y="951068"/>
            <a:ext cx="750240" cy="4812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13</a:t>
            </a:r>
          </a:p>
        </p:txBody>
      </p:sp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600AC06C-0C46-2737-5E81-E28FD65D61CC}"/>
              </a:ext>
            </a:extLst>
          </p:cNvPr>
          <p:cNvGraphicFramePr>
            <a:graphicFrameLocks noGrp="1"/>
          </p:cNvGraphicFramePr>
          <p:nvPr/>
        </p:nvGraphicFramePr>
        <p:xfrm>
          <a:off x="732588" y="1650686"/>
          <a:ext cx="2578724" cy="5132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681">
                  <a:extLst>
                    <a:ext uri="{9D8B030D-6E8A-4147-A177-3AD203B41FA5}">
                      <a16:colId xmlns:a16="http://schemas.microsoft.com/office/drawing/2014/main" val="1560693060"/>
                    </a:ext>
                  </a:extLst>
                </a:gridCol>
                <a:gridCol w="644681">
                  <a:extLst>
                    <a:ext uri="{9D8B030D-6E8A-4147-A177-3AD203B41FA5}">
                      <a16:colId xmlns:a16="http://schemas.microsoft.com/office/drawing/2014/main" val="1035996131"/>
                    </a:ext>
                  </a:extLst>
                </a:gridCol>
                <a:gridCol w="644681">
                  <a:extLst>
                    <a:ext uri="{9D8B030D-6E8A-4147-A177-3AD203B41FA5}">
                      <a16:colId xmlns:a16="http://schemas.microsoft.com/office/drawing/2014/main" val="579121093"/>
                    </a:ext>
                  </a:extLst>
                </a:gridCol>
                <a:gridCol w="644681">
                  <a:extLst>
                    <a:ext uri="{9D8B030D-6E8A-4147-A177-3AD203B41FA5}">
                      <a16:colId xmlns:a16="http://schemas.microsoft.com/office/drawing/2014/main" val="2537174416"/>
                    </a:ext>
                  </a:extLst>
                </a:gridCol>
              </a:tblGrid>
              <a:tr h="513229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482550"/>
                  </a:ext>
                </a:extLst>
              </a:tr>
            </a:tbl>
          </a:graphicData>
        </a:graphic>
      </p:graphicFrame>
      <p:sp>
        <p:nvSpPr>
          <p:cNvPr id="46" name="Rectangle 45">
            <a:extLst>
              <a:ext uri="{FF2B5EF4-FFF2-40B4-BE49-F238E27FC236}">
                <a16:creationId xmlns:a16="http://schemas.microsoft.com/office/drawing/2014/main" id="{E81CEE2C-AFE4-C3D4-94AC-2E474D9846BA}"/>
              </a:ext>
            </a:extLst>
          </p:cNvPr>
          <p:cNvSpPr/>
          <p:nvPr/>
        </p:nvSpPr>
        <p:spPr>
          <a:xfrm>
            <a:off x="2284646" y="2887185"/>
            <a:ext cx="750240" cy="5132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14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1C3EDEA-D29E-8618-7C8F-51863B2523B2}"/>
              </a:ext>
            </a:extLst>
          </p:cNvPr>
          <p:cNvSpPr/>
          <p:nvPr/>
        </p:nvSpPr>
        <p:spPr>
          <a:xfrm>
            <a:off x="1909526" y="3552812"/>
            <a:ext cx="750240" cy="4774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56</a:t>
            </a:r>
          </a:p>
        </p:txBody>
      </p:sp>
      <p:graphicFrame>
        <p:nvGraphicFramePr>
          <p:cNvPr id="50" name="Table 49">
            <a:extLst>
              <a:ext uri="{FF2B5EF4-FFF2-40B4-BE49-F238E27FC236}">
                <a16:creationId xmlns:a16="http://schemas.microsoft.com/office/drawing/2014/main" id="{7728259D-A7A2-FF7E-97ED-88DB9671FA53}"/>
              </a:ext>
            </a:extLst>
          </p:cNvPr>
          <p:cNvGraphicFramePr>
            <a:graphicFrameLocks noGrp="1"/>
          </p:cNvGraphicFramePr>
          <p:nvPr/>
        </p:nvGraphicFramePr>
        <p:xfrm>
          <a:off x="3570763" y="521731"/>
          <a:ext cx="3098026" cy="4298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098">
                  <a:extLst>
                    <a:ext uri="{9D8B030D-6E8A-4147-A177-3AD203B41FA5}">
                      <a16:colId xmlns:a16="http://schemas.microsoft.com/office/drawing/2014/main" val="1942772970"/>
                    </a:ext>
                  </a:extLst>
                </a:gridCol>
                <a:gridCol w="2655928">
                  <a:extLst>
                    <a:ext uri="{9D8B030D-6E8A-4147-A177-3AD203B41FA5}">
                      <a16:colId xmlns:a16="http://schemas.microsoft.com/office/drawing/2014/main" val="3949260753"/>
                    </a:ext>
                  </a:extLst>
                </a:gridCol>
              </a:tblGrid>
              <a:tr h="306981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Day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7077976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10 -                 = 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0822386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5065665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47 + 8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740834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64 +               = 70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1850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74 – 10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3229070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29 + 13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942726"/>
                  </a:ext>
                </a:extLst>
              </a:tr>
            </a:tbl>
          </a:graphicData>
        </a:graphic>
      </p:graphicFrame>
      <p:sp>
        <p:nvSpPr>
          <p:cNvPr id="52" name="Rectangle 51">
            <a:extLst>
              <a:ext uri="{FF2B5EF4-FFF2-40B4-BE49-F238E27FC236}">
                <a16:creationId xmlns:a16="http://schemas.microsoft.com/office/drawing/2014/main" id="{053B577F-1B5F-27C9-420F-BE7951941322}"/>
              </a:ext>
            </a:extLst>
          </p:cNvPr>
          <p:cNvSpPr/>
          <p:nvPr/>
        </p:nvSpPr>
        <p:spPr>
          <a:xfrm>
            <a:off x="4553403" y="938715"/>
            <a:ext cx="795161" cy="48696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</a:t>
            </a:r>
          </a:p>
        </p:txBody>
      </p: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CDB3AA31-29E7-286F-BF10-962BABE46D18}"/>
              </a:ext>
            </a:extLst>
          </p:cNvPr>
          <p:cNvGraphicFramePr>
            <a:graphicFrameLocks noGrp="1"/>
          </p:cNvGraphicFramePr>
          <p:nvPr/>
        </p:nvGraphicFramePr>
        <p:xfrm>
          <a:off x="4019789" y="1638910"/>
          <a:ext cx="2426324" cy="5438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6581">
                  <a:extLst>
                    <a:ext uri="{9D8B030D-6E8A-4147-A177-3AD203B41FA5}">
                      <a16:colId xmlns:a16="http://schemas.microsoft.com/office/drawing/2014/main" val="1560693060"/>
                    </a:ext>
                  </a:extLst>
                </a:gridCol>
                <a:gridCol w="606581">
                  <a:extLst>
                    <a:ext uri="{9D8B030D-6E8A-4147-A177-3AD203B41FA5}">
                      <a16:colId xmlns:a16="http://schemas.microsoft.com/office/drawing/2014/main" val="1035996131"/>
                    </a:ext>
                  </a:extLst>
                </a:gridCol>
                <a:gridCol w="606581">
                  <a:extLst>
                    <a:ext uri="{9D8B030D-6E8A-4147-A177-3AD203B41FA5}">
                      <a16:colId xmlns:a16="http://schemas.microsoft.com/office/drawing/2014/main" val="579121093"/>
                    </a:ext>
                  </a:extLst>
                </a:gridCol>
                <a:gridCol w="606581">
                  <a:extLst>
                    <a:ext uri="{9D8B030D-6E8A-4147-A177-3AD203B41FA5}">
                      <a16:colId xmlns:a16="http://schemas.microsoft.com/office/drawing/2014/main" val="2537174416"/>
                    </a:ext>
                  </a:extLst>
                </a:gridCol>
              </a:tblGrid>
              <a:tr h="543898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482550"/>
                  </a:ext>
                </a:extLst>
              </a:tr>
            </a:tbl>
          </a:graphicData>
        </a:graphic>
      </p:graphicFrame>
      <p:sp>
        <p:nvSpPr>
          <p:cNvPr id="58" name="Rectangle 57">
            <a:extLst>
              <a:ext uri="{FF2B5EF4-FFF2-40B4-BE49-F238E27FC236}">
                <a16:creationId xmlns:a16="http://schemas.microsoft.com/office/drawing/2014/main" id="{DD2B435B-8B15-BC1C-87B3-D5BD0ECDF86C}"/>
              </a:ext>
            </a:extLst>
          </p:cNvPr>
          <p:cNvSpPr/>
          <p:nvPr/>
        </p:nvSpPr>
        <p:spPr>
          <a:xfrm>
            <a:off x="4632432" y="2935530"/>
            <a:ext cx="750240" cy="4959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</a:t>
            </a:r>
          </a:p>
        </p:txBody>
      </p:sp>
      <p:graphicFrame>
        <p:nvGraphicFramePr>
          <p:cNvPr id="60" name="Table 59">
            <a:extLst>
              <a:ext uri="{FF2B5EF4-FFF2-40B4-BE49-F238E27FC236}">
                <a16:creationId xmlns:a16="http://schemas.microsoft.com/office/drawing/2014/main" id="{4D063941-DFE6-BB68-F2C1-BDE7B3EB8722}"/>
              </a:ext>
            </a:extLst>
          </p:cNvPr>
          <p:cNvGraphicFramePr>
            <a:graphicFrameLocks noGrp="1"/>
          </p:cNvGraphicFramePr>
          <p:nvPr/>
        </p:nvGraphicFramePr>
        <p:xfrm>
          <a:off x="302660" y="5066859"/>
          <a:ext cx="3098026" cy="4298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098">
                  <a:extLst>
                    <a:ext uri="{9D8B030D-6E8A-4147-A177-3AD203B41FA5}">
                      <a16:colId xmlns:a16="http://schemas.microsoft.com/office/drawing/2014/main" val="1942772970"/>
                    </a:ext>
                  </a:extLst>
                </a:gridCol>
                <a:gridCol w="2655928">
                  <a:extLst>
                    <a:ext uri="{9D8B030D-6E8A-4147-A177-3AD203B41FA5}">
                      <a16:colId xmlns:a16="http://schemas.microsoft.com/office/drawing/2014/main" val="3949260753"/>
                    </a:ext>
                  </a:extLst>
                </a:gridCol>
              </a:tblGrid>
              <a:tr h="306981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Day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7077976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14 +                = 20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0822386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5065665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85 – 3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740834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40 – 5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1850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56 + 30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3229070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87 – 24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8565509"/>
                  </a:ext>
                </a:extLst>
              </a:tr>
            </a:tbl>
          </a:graphicData>
        </a:graphic>
      </p:graphicFrame>
      <p:sp>
        <p:nvSpPr>
          <p:cNvPr id="62" name="Rectangle 61">
            <a:extLst>
              <a:ext uri="{FF2B5EF4-FFF2-40B4-BE49-F238E27FC236}">
                <a16:creationId xmlns:a16="http://schemas.microsoft.com/office/drawing/2014/main" id="{99001939-438F-C6BE-9A6A-58490C00BE1C}"/>
              </a:ext>
            </a:extLst>
          </p:cNvPr>
          <p:cNvSpPr/>
          <p:nvPr/>
        </p:nvSpPr>
        <p:spPr>
          <a:xfrm>
            <a:off x="1393932" y="5462974"/>
            <a:ext cx="750240" cy="50415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</a:t>
            </a:r>
          </a:p>
        </p:txBody>
      </p:sp>
      <p:graphicFrame>
        <p:nvGraphicFramePr>
          <p:cNvPr id="66" name="Table 65">
            <a:extLst>
              <a:ext uri="{FF2B5EF4-FFF2-40B4-BE49-F238E27FC236}">
                <a16:creationId xmlns:a16="http://schemas.microsoft.com/office/drawing/2014/main" id="{5AF3E4FC-92EA-B68A-103D-E74FF1EDFE54}"/>
              </a:ext>
            </a:extLst>
          </p:cNvPr>
          <p:cNvGraphicFramePr>
            <a:graphicFrameLocks noGrp="1"/>
          </p:cNvGraphicFramePr>
          <p:nvPr/>
        </p:nvGraphicFramePr>
        <p:xfrm>
          <a:off x="715503" y="6125925"/>
          <a:ext cx="2423400" cy="529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850">
                  <a:extLst>
                    <a:ext uri="{9D8B030D-6E8A-4147-A177-3AD203B41FA5}">
                      <a16:colId xmlns:a16="http://schemas.microsoft.com/office/drawing/2014/main" val="1560693060"/>
                    </a:ext>
                  </a:extLst>
                </a:gridCol>
                <a:gridCol w="605850">
                  <a:extLst>
                    <a:ext uri="{9D8B030D-6E8A-4147-A177-3AD203B41FA5}">
                      <a16:colId xmlns:a16="http://schemas.microsoft.com/office/drawing/2014/main" val="1035996131"/>
                    </a:ext>
                  </a:extLst>
                </a:gridCol>
                <a:gridCol w="605850">
                  <a:extLst>
                    <a:ext uri="{9D8B030D-6E8A-4147-A177-3AD203B41FA5}">
                      <a16:colId xmlns:a16="http://schemas.microsoft.com/office/drawing/2014/main" val="579121093"/>
                    </a:ext>
                  </a:extLst>
                </a:gridCol>
                <a:gridCol w="605850">
                  <a:extLst>
                    <a:ext uri="{9D8B030D-6E8A-4147-A177-3AD203B41FA5}">
                      <a16:colId xmlns:a16="http://schemas.microsoft.com/office/drawing/2014/main" val="2537174416"/>
                    </a:ext>
                  </a:extLst>
                </a:gridCol>
              </a:tblGrid>
              <a:tr h="529685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482550"/>
                  </a:ext>
                </a:extLst>
              </a:tr>
            </a:tbl>
          </a:graphicData>
        </a:graphic>
      </p:graphicFrame>
      <p:sp>
        <p:nvSpPr>
          <p:cNvPr id="68" name="Rectangle 67">
            <a:extLst>
              <a:ext uri="{FF2B5EF4-FFF2-40B4-BE49-F238E27FC236}">
                <a16:creationId xmlns:a16="http://schemas.microsoft.com/office/drawing/2014/main" id="{3CB034E9-3663-F686-5A0E-A3821964565B}"/>
              </a:ext>
            </a:extLst>
          </p:cNvPr>
          <p:cNvSpPr/>
          <p:nvPr/>
        </p:nvSpPr>
        <p:spPr>
          <a:xfrm>
            <a:off x="1739406" y="7445047"/>
            <a:ext cx="750240" cy="52968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35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3A96E5A6-4AA7-A7E2-5D32-B567F1239796}"/>
              </a:ext>
            </a:extLst>
          </p:cNvPr>
          <p:cNvSpPr/>
          <p:nvPr/>
        </p:nvSpPr>
        <p:spPr>
          <a:xfrm>
            <a:off x="1819094" y="8119254"/>
            <a:ext cx="750240" cy="52968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86</a:t>
            </a:r>
          </a:p>
        </p:txBody>
      </p:sp>
      <p:graphicFrame>
        <p:nvGraphicFramePr>
          <p:cNvPr id="72" name="Table 71">
            <a:extLst>
              <a:ext uri="{FF2B5EF4-FFF2-40B4-BE49-F238E27FC236}">
                <a16:creationId xmlns:a16="http://schemas.microsoft.com/office/drawing/2014/main" id="{690599AA-019A-ACAF-9250-DA63D9C4A642}"/>
              </a:ext>
            </a:extLst>
          </p:cNvPr>
          <p:cNvGraphicFramePr>
            <a:graphicFrameLocks noGrp="1"/>
          </p:cNvGraphicFramePr>
          <p:nvPr/>
        </p:nvGraphicFramePr>
        <p:xfrm>
          <a:off x="3553086" y="5066859"/>
          <a:ext cx="3098026" cy="4298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098">
                  <a:extLst>
                    <a:ext uri="{9D8B030D-6E8A-4147-A177-3AD203B41FA5}">
                      <a16:colId xmlns:a16="http://schemas.microsoft.com/office/drawing/2014/main" val="1942772970"/>
                    </a:ext>
                  </a:extLst>
                </a:gridCol>
                <a:gridCol w="2655928">
                  <a:extLst>
                    <a:ext uri="{9D8B030D-6E8A-4147-A177-3AD203B41FA5}">
                      <a16:colId xmlns:a16="http://schemas.microsoft.com/office/drawing/2014/main" val="3949260753"/>
                    </a:ext>
                  </a:extLst>
                </a:gridCol>
              </a:tblGrid>
              <a:tr h="306981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Day 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7077976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 +                = 10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0822386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5065665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83 – 7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740834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100 -                 = 50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1850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74 – 20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3229070"/>
                  </a:ext>
                </a:extLst>
              </a:tr>
              <a:tr h="665226"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74 – 26 =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4620789"/>
                  </a:ext>
                </a:extLst>
              </a:tr>
            </a:tbl>
          </a:graphicData>
        </a:graphic>
      </p:graphicFrame>
      <p:sp>
        <p:nvSpPr>
          <p:cNvPr id="74" name="Rectangle 73">
            <a:extLst>
              <a:ext uri="{FF2B5EF4-FFF2-40B4-BE49-F238E27FC236}">
                <a16:creationId xmlns:a16="http://schemas.microsoft.com/office/drawing/2014/main" id="{72225969-B789-A915-BC31-D260FB4FCEF6}"/>
              </a:ext>
            </a:extLst>
          </p:cNvPr>
          <p:cNvSpPr/>
          <p:nvPr/>
        </p:nvSpPr>
        <p:spPr>
          <a:xfrm>
            <a:off x="4484279" y="5497116"/>
            <a:ext cx="837810" cy="4700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5C39294A-FB0F-15A7-4CD4-FC3136E15204}"/>
              </a:ext>
            </a:extLst>
          </p:cNvPr>
          <p:cNvSpPr/>
          <p:nvPr/>
        </p:nvSpPr>
        <p:spPr>
          <a:xfrm>
            <a:off x="4657084" y="7509474"/>
            <a:ext cx="837812" cy="48336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50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536DC2CA-F8F8-7521-3183-C0B088214B93}"/>
              </a:ext>
            </a:extLst>
          </p:cNvPr>
          <p:cNvSpPr/>
          <p:nvPr/>
        </p:nvSpPr>
        <p:spPr>
          <a:xfrm>
            <a:off x="4997314" y="6792241"/>
            <a:ext cx="837812" cy="4586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76</a:t>
            </a:r>
          </a:p>
        </p:txBody>
      </p:sp>
      <p:graphicFrame>
        <p:nvGraphicFramePr>
          <p:cNvPr id="84" name="Table 83">
            <a:extLst>
              <a:ext uri="{FF2B5EF4-FFF2-40B4-BE49-F238E27FC236}">
                <a16:creationId xmlns:a16="http://schemas.microsoft.com/office/drawing/2014/main" id="{3C2EA675-71D7-3782-01AC-00078B000998}"/>
              </a:ext>
            </a:extLst>
          </p:cNvPr>
          <p:cNvGraphicFramePr>
            <a:graphicFrameLocks noGrp="1"/>
          </p:cNvGraphicFramePr>
          <p:nvPr/>
        </p:nvGraphicFramePr>
        <p:xfrm>
          <a:off x="4005782" y="6198079"/>
          <a:ext cx="2160244" cy="4959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61">
                  <a:extLst>
                    <a:ext uri="{9D8B030D-6E8A-4147-A177-3AD203B41FA5}">
                      <a16:colId xmlns:a16="http://schemas.microsoft.com/office/drawing/2014/main" val="1560693060"/>
                    </a:ext>
                  </a:extLst>
                </a:gridCol>
                <a:gridCol w="540061">
                  <a:extLst>
                    <a:ext uri="{9D8B030D-6E8A-4147-A177-3AD203B41FA5}">
                      <a16:colId xmlns:a16="http://schemas.microsoft.com/office/drawing/2014/main" val="1035996131"/>
                    </a:ext>
                  </a:extLst>
                </a:gridCol>
                <a:gridCol w="540061">
                  <a:extLst>
                    <a:ext uri="{9D8B030D-6E8A-4147-A177-3AD203B41FA5}">
                      <a16:colId xmlns:a16="http://schemas.microsoft.com/office/drawing/2014/main" val="579121093"/>
                    </a:ext>
                  </a:extLst>
                </a:gridCol>
                <a:gridCol w="540061">
                  <a:extLst>
                    <a:ext uri="{9D8B030D-6E8A-4147-A177-3AD203B41FA5}">
                      <a16:colId xmlns:a16="http://schemas.microsoft.com/office/drawing/2014/main" val="2537174416"/>
                    </a:ext>
                  </a:extLst>
                </a:gridCol>
              </a:tblGrid>
              <a:tr h="495907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482550"/>
                  </a:ext>
                </a:extLst>
              </a:tr>
            </a:tbl>
          </a:graphicData>
        </a:graphic>
      </p:graphicFrame>
      <p:sp>
        <p:nvSpPr>
          <p:cNvPr id="86" name="Rectangle 85">
            <a:extLst>
              <a:ext uri="{FF2B5EF4-FFF2-40B4-BE49-F238E27FC236}">
                <a16:creationId xmlns:a16="http://schemas.microsoft.com/office/drawing/2014/main" id="{F3245C08-98D1-CEDD-9C89-1508183B2AFE}"/>
              </a:ext>
            </a:extLst>
          </p:cNvPr>
          <p:cNvSpPr/>
          <p:nvPr/>
        </p:nvSpPr>
        <p:spPr>
          <a:xfrm>
            <a:off x="1737930" y="2244980"/>
            <a:ext cx="750240" cy="4812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37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41CE02FA-A903-5D56-B830-E248AF285243}"/>
              </a:ext>
            </a:extLst>
          </p:cNvPr>
          <p:cNvSpPr/>
          <p:nvPr/>
        </p:nvSpPr>
        <p:spPr>
          <a:xfrm>
            <a:off x="1909526" y="4227019"/>
            <a:ext cx="750240" cy="4774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68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9C8B1863-8F53-5A43-48EA-E34DC1D5349E}"/>
              </a:ext>
            </a:extLst>
          </p:cNvPr>
          <p:cNvSpPr/>
          <p:nvPr/>
        </p:nvSpPr>
        <p:spPr>
          <a:xfrm>
            <a:off x="5017230" y="2257320"/>
            <a:ext cx="750240" cy="4959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55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8E8F920-5A9A-AC53-0899-A2735E8BEBB3}"/>
              </a:ext>
            </a:extLst>
          </p:cNvPr>
          <p:cNvSpPr/>
          <p:nvPr/>
        </p:nvSpPr>
        <p:spPr>
          <a:xfrm>
            <a:off x="5041100" y="3560819"/>
            <a:ext cx="750240" cy="4959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64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1202E8B1-148F-5B5E-258A-808D906D182C}"/>
              </a:ext>
            </a:extLst>
          </p:cNvPr>
          <p:cNvSpPr/>
          <p:nvPr/>
        </p:nvSpPr>
        <p:spPr>
          <a:xfrm>
            <a:off x="5119776" y="4209126"/>
            <a:ext cx="750240" cy="4959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42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65E7B760-A906-C4CE-3F04-23B5DE11C965}"/>
              </a:ext>
            </a:extLst>
          </p:cNvPr>
          <p:cNvSpPr/>
          <p:nvPr/>
        </p:nvSpPr>
        <p:spPr>
          <a:xfrm>
            <a:off x="1700181" y="6792241"/>
            <a:ext cx="750240" cy="52968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82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DA73B616-11CE-752A-364A-FBC625A7C607}"/>
              </a:ext>
            </a:extLst>
          </p:cNvPr>
          <p:cNvSpPr/>
          <p:nvPr/>
        </p:nvSpPr>
        <p:spPr>
          <a:xfrm>
            <a:off x="1826689" y="8754485"/>
            <a:ext cx="750240" cy="52968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63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241F57F0-5D9F-0920-C266-56960F8D7E7A}"/>
              </a:ext>
            </a:extLst>
          </p:cNvPr>
          <p:cNvSpPr/>
          <p:nvPr/>
        </p:nvSpPr>
        <p:spPr>
          <a:xfrm>
            <a:off x="5040675" y="8098011"/>
            <a:ext cx="837812" cy="48336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54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CEE3C0C3-4367-05BC-7663-F92DFD97349D}"/>
              </a:ext>
            </a:extLst>
          </p:cNvPr>
          <p:cNvSpPr/>
          <p:nvPr/>
        </p:nvSpPr>
        <p:spPr>
          <a:xfrm>
            <a:off x="5017230" y="8800802"/>
            <a:ext cx="837812" cy="48336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3567648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EE7587-2953-A7AF-5A19-C251622737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1030C62-202A-7C33-35CF-6AF997A1CA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870843" y="9515667"/>
            <a:ext cx="679753" cy="2656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B1ABBF2-1439-1909-C919-95D4C55FFA77}"/>
              </a:ext>
            </a:extLst>
          </p:cNvPr>
          <p:cNvSpPr txBox="1"/>
          <p:nvPr/>
        </p:nvSpPr>
        <p:spPr>
          <a:xfrm>
            <a:off x="2576929" y="9732826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47E8C18-ACB0-0FEE-5DE0-6E999520D140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nip Single Corner of Rectangle 1">
            <a:extLst>
              <a:ext uri="{FF2B5EF4-FFF2-40B4-BE49-F238E27FC236}">
                <a16:creationId xmlns:a16="http://schemas.microsoft.com/office/drawing/2014/main" id="{3B7284B7-4774-B3C6-C94E-700C9C9E0AC0}"/>
              </a:ext>
            </a:extLst>
          </p:cNvPr>
          <p:cNvSpPr/>
          <p:nvPr/>
        </p:nvSpPr>
        <p:spPr>
          <a:xfrm>
            <a:off x="1" y="76555"/>
            <a:ext cx="1105468" cy="271463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Y3 T3 W1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6C71CCA6-8F0D-C31B-0F2E-6662D13D4611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30975" y="424303"/>
              <a:ext cx="2672872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745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195421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1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half of 10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10 -                = 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- 1 = 95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 x 2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24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78 + 6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7 x 3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x 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= 567 + 300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784 – 47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6C71CCA6-8F0D-C31B-0F2E-6662D13D461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8268891"/>
                  </p:ext>
                </p:extLst>
              </p:nvPr>
            </p:nvGraphicFramePr>
            <p:xfrm>
              <a:off x="330975" y="424303"/>
              <a:ext cx="2672872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745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195421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1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half of 10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10 -                = 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- 1 = 95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 x 2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21884" t="-509375" r="-554" b="-5109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78 + 6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7 x 3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x 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= 567 + 300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784 – 47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D896FBB0-17E1-6B19-91B2-6BFDD7D58F7D}"/>
              </a:ext>
            </a:extLst>
          </p:cNvPr>
          <p:cNvSpPr/>
          <p:nvPr/>
        </p:nvSpPr>
        <p:spPr>
          <a:xfrm>
            <a:off x="816202" y="829494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F3A0C689-3671-C5DC-C7AE-52DAB6F4AFD6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640683" y="424303"/>
              <a:ext cx="2672872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745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195421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quarter of 12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20 – 13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56 - 1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7 x 5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of 24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6 + 7 + 4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32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785 + 67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=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923 =              + 20 + 3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F3A0C689-3671-C5DC-C7AE-52DAB6F4AFD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39254626"/>
                  </p:ext>
                </p:extLst>
              </p:nvPr>
            </p:nvGraphicFramePr>
            <p:xfrm>
              <a:off x="3640683" y="424303"/>
              <a:ext cx="2672872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745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195421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quarter of 12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20 – 13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56 - 1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7 x 5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21884" t="-509375" r="-554" b="-5109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6 + 7 + 4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32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785 + 67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=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923 =              + 20 + 3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6" name="Rectangle 15">
            <a:extLst>
              <a:ext uri="{FF2B5EF4-FFF2-40B4-BE49-F238E27FC236}">
                <a16:creationId xmlns:a16="http://schemas.microsoft.com/office/drawing/2014/main" id="{2ACB6F19-FF7A-054E-E32C-46E4A5AB4574}"/>
              </a:ext>
            </a:extLst>
          </p:cNvPr>
          <p:cNvSpPr/>
          <p:nvPr/>
        </p:nvSpPr>
        <p:spPr>
          <a:xfrm>
            <a:off x="5500048" y="806002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E8666F71-B49B-A868-CE33-EB05E54D41F0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30975" y="4980362"/>
              <a:ext cx="2672872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745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195421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3 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 + 9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- 1 = 56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 =                  + 1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6 x 10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40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= 67 + 30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9 x 4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563 + 8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849 - 73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 + 32 + 53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E8666F71-B49B-A868-CE33-EB05E54D41F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7260848"/>
                  </p:ext>
                </p:extLst>
              </p:nvPr>
            </p:nvGraphicFramePr>
            <p:xfrm>
              <a:off x="330975" y="4980362"/>
              <a:ext cx="2672872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745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195421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3 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 + 9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- 1 = 56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 =                  + 1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6 x 10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1884" t="-501538" r="-554" b="-5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= 67 + 30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9 x 4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563 + 8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849 - 73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 + 32 + 53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7BF54F6F-7187-BA1B-991F-7318D16766F8}"/>
              </a:ext>
            </a:extLst>
          </p:cNvPr>
          <p:cNvSpPr/>
          <p:nvPr/>
        </p:nvSpPr>
        <p:spPr>
          <a:xfrm>
            <a:off x="1820188" y="538274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" name="Table 18">
                <a:extLst>
                  <a:ext uri="{FF2B5EF4-FFF2-40B4-BE49-F238E27FC236}">
                    <a16:creationId xmlns:a16="http://schemas.microsoft.com/office/drawing/2014/main" id="{1D6D652C-09C5-197A-B7DB-D932991F3FCE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640683" y="4980362"/>
              <a:ext cx="2672872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745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195421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half of 18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+ 1 = 84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 =                 - 1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100 -                 = 40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of 16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80 - 7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673 + 40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100 -                  = 37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634 + 67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" name="Table 18">
                <a:extLst>
                  <a:ext uri="{FF2B5EF4-FFF2-40B4-BE49-F238E27FC236}">
                    <a16:creationId xmlns:a16="http://schemas.microsoft.com/office/drawing/2014/main" id="{1D6D652C-09C5-197A-B7DB-D932991F3FC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5174185"/>
                  </p:ext>
                </p:extLst>
              </p:nvPr>
            </p:nvGraphicFramePr>
            <p:xfrm>
              <a:off x="3640683" y="4980362"/>
              <a:ext cx="2672872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745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195421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half of 18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+ 1 = 84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 =                 - 1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100 -                 = 40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21884" t="-501538" r="-554" b="-5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80 - 7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673 + 40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100 -                  = 37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634 + 67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0" name="Rectangle 19">
            <a:extLst>
              <a:ext uri="{FF2B5EF4-FFF2-40B4-BE49-F238E27FC236}">
                <a16:creationId xmlns:a16="http://schemas.microsoft.com/office/drawing/2014/main" id="{51E7158C-2B64-7916-DD8B-815BEFE79A80}"/>
              </a:ext>
            </a:extLst>
          </p:cNvPr>
          <p:cNvSpPr/>
          <p:nvPr/>
        </p:nvSpPr>
        <p:spPr>
          <a:xfrm>
            <a:off x="5252824" y="538169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2C98D5A-F036-81B8-FE0D-957F3B23A272}"/>
              </a:ext>
            </a:extLst>
          </p:cNvPr>
          <p:cNvSpPr/>
          <p:nvPr/>
        </p:nvSpPr>
        <p:spPr>
          <a:xfrm>
            <a:off x="1292291" y="121793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37062A2-34C3-8B0D-B700-A36C01A225DF}"/>
              </a:ext>
            </a:extLst>
          </p:cNvPr>
          <p:cNvSpPr/>
          <p:nvPr/>
        </p:nvSpPr>
        <p:spPr>
          <a:xfrm>
            <a:off x="1849058" y="204758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F9D9F2F-7F7F-CB28-A29B-E727A321D102}"/>
              </a:ext>
            </a:extLst>
          </p:cNvPr>
          <p:cNvSpPr/>
          <p:nvPr/>
        </p:nvSpPr>
        <p:spPr>
          <a:xfrm>
            <a:off x="816202" y="159223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532BE11-1866-743F-8DDA-377B0F9A0870}"/>
              </a:ext>
            </a:extLst>
          </p:cNvPr>
          <p:cNvSpPr/>
          <p:nvPr/>
        </p:nvSpPr>
        <p:spPr>
          <a:xfrm>
            <a:off x="770745" y="238467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BC0136B-7F3B-8D1F-B96D-56BE3E3BF1C0}"/>
              </a:ext>
            </a:extLst>
          </p:cNvPr>
          <p:cNvSpPr/>
          <p:nvPr/>
        </p:nvSpPr>
        <p:spPr>
          <a:xfrm>
            <a:off x="1826689" y="278886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5A97172-756A-BE21-574E-27552095F8BE}"/>
              </a:ext>
            </a:extLst>
          </p:cNvPr>
          <p:cNvSpPr/>
          <p:nvPr/>
        </p:nvSpPr>
        <p:spPr>
          <a:xfrm>
            <a:off x="816202" y="3156763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CD7BF72-950C-135F-201B-346EA9B0AA82}"/>
              </a:ext>
            </a:extLst>
          </p:cNvPr>
          <p:cNvSpPr/>
          <p:nvPr/>
        </p:nvSpPr>
        <p:spPr>
          <a:xfrm>
            <a:off x="917171" y="4014046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B56FE09-6B57-6DF9-DF93-259078509612}"/>
              </a:ext>
            </a:extLst>
          </p:cNvPr>
          <p:cNvSpPr/>
          <p:nvPr/>
        </p:nvSpPr>
        <p:spPr>
          <a:xfrm>
            <a:off x="1973851" y="4377723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584A6F7-7BBF-5004-6CDC-00F697276E7C}"/>
              </a:ext>
            </a:extLst>
          </p:cNvPr>
          <p:cNvSpPr/>
          <p:nvPr/>
        </p:nvSpPr>
        <p:spPr>
          <a:xfrm>
            <a:off x="4129888" y="1183214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CAE9E16-5F39-A7C9-D887-B4B1C05E3B2F}"/>
              </a:ext>
            </a:extLst>
          </p:cNvPr>
          <p:cNvSpPr/>
          <p:nvPr/>
        </p:nvSpPr>
        <p:spPr>
          <a:xfrm>
            <a:off x="5024683" y="1607319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1ABC1AA-A729-921D-7DF0-BC284F7ED076}"/>
              </a:ext>
            </a:extLst>
          </p:cNvPr>
          <p:cNvSpPr/>
          <p:nvPr/>
        </p:nvSpPr>
        <p:spPr>
          <a:xfrm>
            <a:off x="4129888" y="199561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4DB5112-FE93-597A-3169-6E6C32758E2E}"/>
              </a:ext>
            </a:extLst>
          </p:cNvPr>
          <p:cNvSpPr/>
          <p:nvPr/>
        </p:nvSpPr>
        <p:spPr>
          <a:xfrm>
            <a:off x="5095305" y="2419126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86AD1DA-34A8-E4DB-5D2B-72C053731359}"/>
              </a:ext>
            </a:extLst>
          </p:cNvPr>
          <p:cNvSpPr/>
          <p:nvPr/>
        </p:nvSpPr>
        <p:spPr>
          <a:xfrm>
            <a:off x="4129888" y="278886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5072B56-D5DF-855C-23E6-5BD4EDC2D465}"/>
              </a:ext>
            </a:extLst>
          </p:cNvPr>
          <p:cNvSpPr/>
          <p:nvPr/>
        </p:nvSpPr>
        <p:spPr>
          <a:xfrm>
            <a:off x="5107007" y="3189082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F70AF18-B73E-7184-D68E-FC6BCE590BEB}"/>
              </a:ext>
            </a:extLst>
          </p:cNvPr>
          <p:cNvSpPr/>
          <p:nvPr/>
        </p:nvSpPr>
        <p:spPr>
          <a:xfrm>
            <a:off x="4143703" y="3582126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DFBFA6B-348F-A554-929D-53D02A681BB5}"/>
              </a:ext>
            </a:extLst>
          </p:cNvPr>
          <p:cNvSpPr/>
          <p:nvPr/>
        </p:nvSpPr>
        <p:spPr>
          <a:xfrm>
            <a:off x="5252824" y="397189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2E0E9A6-072E-64AC-2839-1271C5BB4F41}"/>
              </a:ext>
            </a:extLst>
          </p:cNvPr>
          <p:cNvSpPr/>
          <p:nvPr/>
        </p:nvSpPr>
        <p:spPr>
          <a:xfrm>
            <a:off x="4749808" y="4357069"/>
            <a:ext cx="602431" cy="2900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3163C9C-0979-30B5-815F-80CA108D0DE0}"/>
              </a:ext>
            </a:extLst>
          </p:cNvPr>
          <p:cNvSpPr/>
          <p:nvPr/>
        </p:nvSpPr>
        <p:spPr>
          <a:xfrm>
            <a:off x="826144" y="579398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4536D74-70FE-CE44-3E7D-37F902485148}"/>
              </a:ext>
            </a:extLst>
          </p:cNvPr>
          <p:cNvSpPr/>
          <p:nvPr/>
        </p:nvSpPr>
        <p:spPr>
          <a:xfrm>
            <a:off x="1312417" y="6160789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83C7D76-B4B2-494F-14F5-EFCA3F81A99E}"/>
              </a:ext>
            </a:extLst>
          </p:cNvPr>
          <p:cNvSpPr/>
          <p:nvPr/>
        </p:nvSpPr>
        <p:spPr>
          <a:xfrm>
            <a:off x="816202" y="657275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6499D3C-4CC8-FC7B-0272-760B45F79C10}"/>
              </a:ext>
            </a:extLst>
          </p:cNvPr>
          <p:cNvSpPr/>
          <p:nvPr/>
        </p:nvSpPr>
        <p:spPr>
          <a:xfrm>
            <a:off x="1849058" y="6954076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7D5B28D-F329-C3AD-1E55-940F823A1335}"/>
              </a:ext>
            </a:extLst>
          </p:cNvPr>
          <p:cNvSpPr/>
          <p:nvPr/>
        </p:nvSpPr>
        <p:spPr>
          <a:xfrm>
            <a:off x="761124" y="735675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23EDDA5-D481-DCAB-069F-17AB22797408}"/>
              </a:ext>
            </a:extLst>
          </p:cNvPr>
          <p:cNvSpPr/>
          <p:nvPr/>
        </p:nvSpPr>
        <p:spPr>
          <a:xfrm>
            <a:off x="816202" y="7768804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2DC8E5B-74ED-A56E-F2F7-740114C7EF69}"/>
              </a:ext>
            </a:extLst>
          </p:cNvPr>
          <p:cNvSpPr/>
          <p:nvPr/>
        </p:nvSpPr>
        <p:spPr>
          <a:xfrm>
            <a:off x="1820188" y="8151753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A7150D0-91F3-D730-19CE-C39618928866}"/>
              </a:ext>
            </a:extLst>
          </p:cNvPr>
          <p:cNvSpPr/>
          <p:nvPr/>
        </p:nvSpPr>
        <p:spPr>
          <a:xfrm>
            <a:off x="816202" y="851741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9495B2C-57B6-2407-8D5E-AB73DCB01E99}"/>
              </a:ext>
            </a:extLst>
          </p:cNvPr>
          <p:cNvSpPr/>
          <p:nvPr/>
        </p:nvSpPr>
        <p:spPr>
          <a:xfrm>
            <a:off x="2132774" y="8934992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C1F04CF-21EB-CA61-98AD-EDFAC5EBADF2}"/>
              </a:ext>
            </a:extLst>
          </p:cNvPr>
          <p:cNvSpPr/>
          <p:nvPr/>
        </p:nvSpPr>
        <p:spPr>
          <a:xfrm>
            <a:off x="4126695" y="578874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DFC8289-AD9C-0B3E-3C98-4263C963A163}"/>
              </a:ext>
            </a:extLst>
          </p:cNvPr>
          <p:cNvSpPr/>
          <p:nvPr/>
        </p:nvSpPr>
        <p:spPr>
          <a:xfrm>
            <a:off x="4665257" y="618537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1D7162E-5DD6-4EB6-6962-CFA55BDA68B9}"/>
              </a:ext>
            </a:extLst>
          </p:cNvPr>
          <p:cNvSpPr/>
          <p:nvPr/>
        </p:nvSpPr>
        <p:spPr>
          <a:xfrm>
            <a:off x="4694793" y="6569596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55F2136-046B-00F1-025B-CE6B66468973}"/>
              </a:ext>
            </a:extLst>
          </p:cNvPr>
          <p:cNvSpPr/>
          <p:nvPr/>
        </p:nvSpPr>
        <p:spPr>
          <a:xfrm>
            <a:off x="5040377" y="696794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3BD8115-16F7-50A8-7464-49B7391CEF30}"/>
              </a:ext>
            </a:extLst>
          </p:cNvPr>
          <p:cNvSpPr/>
          <p:nvPr/>
        </p:nvSpPr>
        <p:spPr>
          <a:xfrm>
            <a:off x="4126695" y="735729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27F4DB52-0C3C-A248-3D1F-4DF7EC809DBB}"/>
              </a:ext>
            </a:extLst>
          </p:cNvPr>
          <p:cNvSpPr/>
          <p:nvPr/>
        </p:nvSpPr>
        <p:spPr>
          <a:xfrm>
            <a:off x="5052103" y="7777144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738E81D-86F9-E215-FFAB-91757E64EB4D}"/>
              </a:ext>
            </a:extLst>
          </p:cNvPr>
          <p:cNvSpPr/>
          <p:nvPr/>
        </p:nvSpPr>
        <p:spPr>
          <a:xfrm>
            <a:off x="4168094" y="8171654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5208FDB-E418-8C67-1A03-AFA79216E126}"/>
              </a:ext>
            </a:extLst>
          </p:cNvPr>
          <p:cNvSpPr/>
          <p:nvPr/>
        </p:nvSpPr>
        <p:spPr>
          <a:xfrm>
            <a:off x="4743465" y="8549352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F559A18E-CE8A-FF68-22EA-D4325D40E812}"/>
              </a:ext>
            </a:extLst>
          </p:cNvPr>
          <p:cNvSpPr/>
          <p:nvPr/>
        </p:nvSpPr>
        <p:spPr>
          <a:xfrm>
            <a:off x="4140938" y="8925853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5B7C12F-C2EE-3F8F-BB7C-8B6C7B6CA64C}"/>
              </a:ext>
            </a:extLst>
          </p:cNvPr>
          <p:cNvSpPr/>
          <p:nvPr/>
        </p:nvSpPr>
        <p:spPr>
          <a:xfrm>
            <a:off x="1687537" y="360504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4130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28EDA8-E285-42C2-12C6-5EF8C6F0FB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5A59D91D-AD39-1DCE-094F-6DFFABCB9E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870843" y="9515667"/>
            <a:ext cx="679753" cy="2656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459A4B2-189C-5996-5F5A-4C534F0EAC37}"/>
              </a:ext>
            </a:extLst>
          </p:cNvPr>
          <p:cNvSpPr txBox="1"/>
          <p:nvPr/>
        </p:nvSpPr>
        <p:spPr>
          <a:xfrm>
            <a:off x="2576929" y="9732826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C17022-EB2F-CC94-FBCE-71B885D83BD0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nip Single Corner of Rectangle 1">
            <a:extLst>
              <a:ext uri="{FF2B5EF4-FFF2-40B4-BE49-F238E27FC236}">
                <a16:creationId xmlns:a16="http://schemas.microsoft.com/office/drawing/2014/main" id="{4FA1510A-6DC8-E84F-DDF2-31DC8CE67374}"/>
              </a:ext>
            </a:extLst>
          </p:cNvPr>
          <p:cNvSpPr/>
          <p:nvPr/>
        </p:nvSpPr>
        <p:spPr>
          <a:xfrm>
            <a:off x="1" y="76555"/>
            <a:ext cx="1105468" cy="271463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Y3 T3 W1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CA9CAA09-C968-44B1-3182-BBA61903D4E8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30975" y="424303"/>
              <a:ext cx="2672872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745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195421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1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half of 10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10 -                = 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- 1 = 95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 x 2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24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78 + 6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7 x 3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x 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= 567 + 300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784 – 47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CA9CAA09-C968-44B1-3182-BBA61903D4E8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30975" y="424303"/>
              <a:ext cx="2672872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745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195421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1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half of 10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10 -                = 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- 1 = 95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 x 2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21884" t="-509375" r="-554" b="-5109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78 + 6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7 x 3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x 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= 567 + 300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784 – 47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2988F131-4D91-05E8-7E14-6788882A59CA}"/>
              </a:ext>
            </a:extLst>
          </p:cNvPr>
          <p:cNvSpPr/>
          <p:nvPr/>
        </p:nvSpPr>
        <p:spPr>
          <a:xfrm>
            <a:off x="816202" y="829494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A9D72C3B-9F36-8CA5-385B-6A70811B075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640683" y="424303"/>
              <a:ext cx="2672872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745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195421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quarter of 12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20 – 13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56 - 1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7 x 5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of 24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6 + 7 + 4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32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785 + 67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=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923 =              + 20 + 3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A9D72C3B-9F36-8CA5-385B-6A70811B075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640683" y="424303"/>
              <a:ext cx="2672872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745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195421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quarter of 12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20 – 13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56 - 1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7 x 5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21884" t="-509375" r="-554" b="-5109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6 + 7 + 4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32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785 + 67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=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923 =              + 20 + 3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6" name="Rectangle 15">
            <a:extLst>
              <a:ext uri="{FF2B5EF4-FFF2-40B4-BE49-F238E27FC236}">
                <a16:creationId xmlns:a16="http://schemas.microsoft.com/office/drawing/2014/main" id="{F2F78415-F89E-7005-43B6-43C02B3B3DDE}"/>
              </a:ext>
            </a:extLst>
          </p:cNvPr>
          <p:cNvSpPr/>
          <p:nvPr/>
        </p:nvSpPr>
        <p:spPr>
          <a:xfrm>
            <a:off x="5500048" y="806002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CAD9209F-2B06-83C3-17CE-F787E0850FFA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30975" y="4980362"/>
              <a:ext cx="2672872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745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195421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3 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 + 9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- 1 = 56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 =                  + 1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6 x 10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40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= 67 + 30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9 x 4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563 + 8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849 - 73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 + 32 + 53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CAD9209F-2B06-83C3-17CE-F787E0850FF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76762921"/>
                  </p:ext>
                </p:extLst>
              </p:nvPr>
            </p:nvGraphicFramePr>
            <p:xfrm>
              <a:off x="330975" y="4980362"/>
              <a:ext cx="2672872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745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195421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3 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 + 9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- 1 = 56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 =                  + 1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6 x 10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1884" t="-501538" r="-554" b="-5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= 67 + 30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9 x 4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563 + 8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849 - 73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 + 32 + 53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016C57BA-7266-29D5-99AC-9D228B59EB4B}"/>
              </a:ext>
            </a:extLst>
          </p:cNvPr>
          <p:cNvSpPr/>
          <p:nvPr/>
        </p:nvSpPr>
        <p:spPr>
          <a:xfrm>
            <a:off x="1820188" y="538274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" name="Table 18">
                <a:extLst>
                  <a:ext uri="{FF2B5EF4-FFF2-40B4-BE49-F238E27FC236}">
                    <a16:creationId xmlns:a16="http://schemas.microsoft.com/office/drawing/2014/main" id="{D27F65CB-45E9-DC67-3A7B-C6ACE3D14C66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640683" y="4980362"/>
              <a:ext cx="2672872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745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195421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half of 18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+ 1 = 84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 =                 - 1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100 -                 = 40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of 16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80 - 7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673 + 40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100 -                  = 37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634 + 67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" name="Table 18">
                <a:extLst>
                  <a:ext uri="{FF2B5EF4-FFF2-40B4-BE49-F238E27FC236}">
                    <a16:creationId xmlns:a16="http://schemas.microsoft.com/office/drawing/2014/main" id="{D27F65CB-45E9-DC67-3A7B-C6ACE3D14C66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640683" y="4980362"/>
              <a:ext cx="2672872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745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195421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half of 18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+ 1 = 84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 =                 - 1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100 -                 = 40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21884" t="-501538" r="-554" b="-5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80 - 7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673 + 40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100 -                  = 37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634 + 67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0" name="Rectangle 19">
            <a:extLst>
              <a:ext uri="{FF2B5EF4-FFF2-40B4-BE49-F238E27FC236}">
                <a16:creationId xmlns:a16="http://schemas.microsoft.com/office/drawing/2014/main" id="{720742AA-04C8-8566-19BE-2AC3D4E1D7B1}"/>
              </a:ext>
            </a:extLst>
          </p:cNvPr>
          <p:cNvSpPr/>
          <p:nvPr/>
        </p:nvSpPr>
        <p:spPr>
          <a:xfrm>
            <a:off x="5252824" y="538169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3B4523D-C227-88D2-E05A-53D9169A6EED}"/>
              </a:ext>
            </a:extLst>
          </p:cNvPr>
          <p:cNvSpPr/>
          <p:nvPr/>
        </p:nvSpPr>
        <p:spPr>
          <a:xfrm>
            <a:off x="1292291" y="121793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EE23DE3-5BF2-4890-E5AF-80A964211C07}"/>
              </a:ext>
            </a:extLst>
          </p:cNvPr>
          <p:cNvSpPr/>
          <p:nvPr/>
        </p:nvSpPr>
        <p:spPr>
          <a:xfrm>
            <a:off x="1849058" y="204758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12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21135B8-1117-A069-69CD-776226CBF510}"/>
              </a:ext>
            </a:extLst>
          </p:cNvPr>
          <p:cNvSpPr/>
          <p:nvPr/>
        </p:nvSpPr>
        <p:spPr>
          <a:xfrm>
            <a:off x="816202" y="159223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96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679BBC9-F38B-0164-E0AA-416F9F6F3195}"/>
              </a:ext>
            </a:extLst>
          </p:cNvPr>
          <p:cNvSpPr/>
          <p:nvPr/>
        </p:nvSpPr>
        <p:spPr>
          <a:xfrm>
            <a:off x="770745" y="238467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12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1DBA1B1-D8F7-644C-51A0-93E6DC64F5EB}"/>
              </a:ext>
            </a:extLst>
          </p:cNvPr>
          <p:cNvSpPr/>
          <p:nvPr/>
        </p:nvSpPr>
        <p:spPr>
          <a:xfrm>
            <a:off x="1826689" y="278886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84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1F72598-F82E-09B8-45CD-5B719D2E6FBF}"/>
              </a:ext>
            </a:extLst>
          </p:cNvPr>
          <p:cNvSpPr/>
          <p:nvPr/>
        </p:nvSpPr>
        <p:spPr>
          <a:xfrm>
            <a:off x="816202" y="3156763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21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4AF28DB-5C0A-D480-C499-B1FADEE4031D}"/>
              </a:ext>
            </a:extLst>
          </p:cNvPr>
          <p:cNvSpPr/>
          <p:nvPr/>
        </p:nvSpPr>
        <p:spPr>
          <a:xfrm>
            <a:off x="917171" y="4014046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867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37EF597-AC4A-9CAB-BD88-0887DA8C19F3}"/>
              </a:ext>
            </a:extLst>
          </p:cNvPr>
          <p:cNvSpPr/>
          <p:nvPr/>
        </p:nvSpPr>
        <p:spPr>
          <a:xfrm>
            <a:off x="1973851" y="4377723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737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2A2DA7C-9930-C66B-FB01-AD59AD0AF02F}"/>
              </a:ext>
            </a:extLst>
          </p:cNvPr>
          <p:cNvSpPr/>
          <p:nvPr/>
        </p:nvSpPr>
        <p:spPr>
          <a:xfrm>
            <a:off x="4129888" y="1183214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133B58D-4572-4927-790B-6B09C23502E5}"/>
              </a:ext>
            </a:extLst>
          </p:cNvPr>
          <p:cNvSpPr/>
          <p:nvPr/>
        </p:nvSpPr>
        <p:spPr>
          <a:xfrm>
            <a:off x="5024683" y="1607319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55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515D82C-D5A8-4BC1-EAEC-32F4C7250E85}"/>
              </a:ext>
            </a:extLst>
          </p:cNvPr>
          <p:cNvSpPr/>
          <p:nvPr/>
        </p:nvSpPr>
        <p:spPr>
          <a:xfrm>
            <a:off x="4129888" y="199561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35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35C3667-9433-B86E-B8C4-9D9C7BEB44DA}"/>
              </a:ext>
            </a:extLst>
          </p:cNvPr>
          <p:cNvSpPr/>
          <p:nvPr/>
        </p:nvSpPr>
        <p:spPr>
          <a:xfrm>
            <a:off x="5095305" y="2419126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FDBD232-3019-D853-55F2-C613D6B2DF6F}"/>
              </a:ext>
            </a:extLst>
          </p:cNvPr>
          <p:cNvSpPr/>
          <p:nvPr/>
        </p:nvSpPr>
        <p:spPr>
          <a:xfrm>
            <a:off x="4129888" y="278886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17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1E7201E-7B52-9DE2-7349-B618D0D19DF0}"/>
              </a:ext>
            </a:extLst>
          </p:cNvPr>
          <p:cNvSpPr/>
          <p:nvPr/>
        </p:nvSpPr>
        <p:spPr>
          <a:xfrm>
            <a:off x="5107007" y="3189082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16529A2-E2AC-7EC0-C0FA-A6A3BA03AEE6}"/>
              </a:ext>
            </a:extLst>
          </p:cNvPr>
          <p:cNvSpPr/>
          <p:nvPr/>
        </p:nvSpPr>
        <p:spPr>
          <a:xfrm>
            <a:off x="4143703" y="3582126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7AF3A42-1ADF-659A-B4A4-6142FE1D89CD}"/>
              </a:ext>
            </a:extLst>
          </p:cNvPr>
          <p:cNvSpPr/>
          <p:nvPr/>
        </p:nvSpPr>
        <p:spPr>
          <a:xfrm>
            <a:off x="5252824" y="397189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852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3422D7A-0D3B-14ED-6D60-2EC3FEE8FB91}"/>
              </a:ext>
            </a:extLst>
          </p:cNvPr>
          <p:cNvSpPr/>
          <p:nvPr/>
        </p:nvSpPr>
        <p:spPr>
          <a:xfrm>
            <a:off x="4749808" y="4357069"/>
            <a:ext cx="602431" cy="2900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900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674597C-9FA8-DBB7-8437-8376A09E848D}"/>
              </a:ext>
            </a:extLst>
          </p:cNvPr>
          <p:cNvSpPr/>
          <p:nvPr/>
        </p:nvSpPr>
        <p:spPr>
          <a:xfrm>
            <a:off x="826144" y="579398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57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70DC2B3-8F3B-DF88-00B4-B1022E0EF75A}"/>
              </a:ext>
            </a:extLst>
          </p:cNvPr>
          <p:cNvSpPr/>
          <p:nvPr/>
        </p:nvSpPr>
        <p:spPr>
          <a:xfrm>
            <a:off x="1312417" y="6160789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26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612EE18-1453-6F3A-8FCA-90E240E66410}"/>
              </a:ext>
            </a:extLst>
          </p:cNvPr>
          <p:cNvSpPr/>
          <p:nvPr/>
        </p:nvSpPr>
        <p:spPr>
          <a:xfrm>
            <a:off x="816202" y="657275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60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2A9036D-E901-EFFC-D372-72CC9134FE84}"/>
              </a:ext>
            </a:extLst>
          </p:cNvPr>
          <p:cNvSpPr/>
          <p:nvPr/>
        </p:nvSpPr>
        <p:spPr>
          <a:xfrm>
            <a:off x="1849058" y="6954076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10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692154F-B180-910D-2F47-5C5B3BDE0669}"/>
              </a:ext>
            </a:extLst>
          </p:cNvPr>
          <p:cNvSpPr/>
          <p:nvPr/>
        </p:nvSpPr>
        <p:spPr>
          <a:xfrm>
            <a:off x="761124" y="735675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97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F3653F81-AC26-4BB9-A3A8-BCC418036BEA}"/>
              </a:ext>
            </a:extLst>
          </p:cNvPr>
          <p:cNvSpPr/>
          <p:nvPr/>
        </p:nvSpPr>
        <p:spPr>
          <a:xfrm>
            <a:off x="816202" y="7768804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36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7E3D73E-835D-CC4A-B709-C3C45D84096A}"/>
              </a:ext>
            </a:extLst>
          </p:cNvPr>
          <p:cNvSpPr/>
          <p:nvPr/>
        </p:nvSpPr>
        <p:spPr>
          <a:xfrm>
            <a:off x="1820188" y="8151753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571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A1AD2741-5253-9C6E-5BCA-025C49EB7E29}"/>
              </a:ext>
            </a:extLst>
          </p:cNvPr>
          <p:cNvSpPr/>
          <p:nvPr/>
        </p:nvSpPr>
        <p:spPr>
          <a:xfrm>
            <a:off x="816202" y="851741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776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BA870EC-72B0-7E11-019A-46E5F385F9A2}"/>
              </a:ext>
            </a:extLst>
          </p:cNvPr>
          <p:cNvSpPr/>
          <p:nvPr/>
        </p:nvSpPr>
        <p:spPr>
          <a:xfrm>
            <a:off x="2132774" y="8934992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130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3C32BFA-E6F6-951B-5859-3E154B5A9615}"/>
              </a:ext>
            </a:extLst>
          </p:cNvPr>
          <p:cNvSpPr/>
          <p:nvPr/>
        </p:nvSpPr>
        <p:spPr>
          <a:xfrm>
            <a:off x="4126695" y="578874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83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AA15590D-5CB1-3487-FDB0-5C496863485E}"/>
              </a:ext>
            </a:extLst>
          </p:cNvPr>
          <p:cNvSpPr/>
          <p:nvPr/>
        </p:nvSpPr>
        <p:spPr>
          <a:xfrm>
            <a:off x="4665257" y="618537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35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042984D-7392-E558-D138-80AAA465F5A3}"/>
              </a:ext>
            </a:extLst>
          </p:cNvPr>
          <p:cNvSpPr/>
          <p:nvPr/>
        </p:nvSpPr>
        <p:spPr>
          <a:xfrm>
            <a:off x="4694793" y="6569596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60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650D736-4470-BB80-D8F2-6B700DAE05E3}"/>
              </a:ext>
            </a:extLst>
          </p:cNvPr>
          <p:cNvSpPr/>
          <p:nvPr/>
        </p:nvSpPr>
        <p:spPr>
          <a:xfrm>
            <a:off x="5040377" y="696794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12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8B0291D5-784B-E132-4926-6FCDDE2124FB}"/>
              </a:ext>
            </a:extLst>
          </p:cNvPr>
          <p:cNvSpPr/>
          <p:nvPr/>
        </p:nvSpPr>
        <p:spPr>
          <a:xfrm>
            <a:off x="4126695" y="735729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73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2478DC-CD19-B4C4-8158-F1B57D938299}"/>
              </a:ext>
            </a:extLst>
          </p:cNvPr>
          <p:cNvSpPr/>
          <p:nvPr/>
        </p:nvSpPr>
        <p:spPr>
          <a:xfrm>
            <a:off x="5052103" y="7777144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FF9CC25A-6DA8-FEB6-3489-E1A165210B50}"/>
              </a:ext>
            </a:extLst>
          </p:cNvPr>
          <p:cNvSpPr/>
          <p:nvPr/>
        </p:nvSpPr>
        <p:spPr>
          <a:xfrm>
            <a:off x="4168094" y="8171654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713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B2716DA8-2358-A21F-955D-E084166DCF7E}"/>
              </a:ext>
            </a:extLst>
          </p:cNvPr>
          <p:cNvSpPr/>
          <p:nvPr/>
        </p:nvSpPr>
        <p:spPr>
          <a:xfrm>
            <a:off x="4743465" y="8549352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63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154EA118-C7DB-1397-419E-F8C828970DBC}"/>
              </a:ext>
            </a:extLst>
          </p:cNvPr>
          <p:cNvSpPr/>
          <p:nvPr/>
        </p:nvSpPr>
        <p:spPr>
          <a:xfrm>
            <a:off x="4140938" y="8925853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701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72DD0D-E2F0-C8DB-5812-BEA4435A444B}"/>
              </a:ext>
            </a:extLst>
          </p:cNvPr>
          <p:cNvSpPr txBox="1"/>
          <p:nvPr/>
        </p:nvSpPr>
        <p:spPr>
          <a:xfrm>
            <a:off x="3003847" y="0"/>
            <a:ext cx="15011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b="1" i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F23530-9A21-F0E1-9515-B9182FB222D7}"/>
              </a:ext>
            </a:extLst>
          </p:cNvPr>
          <p:cNvSpPr/>
          <p:nvPr/>
        </p:nvSpPr>
        <p:spPr>
          <a:xfrm>
            <a:off x="1687537" y="360504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3816079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7F30A-759C-3F1B-E4AB-6C01AD371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A15C77D-BC83-DF43-114A-86E3446DF4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870843" y="9515667"/>
            <a:ext cx="679753" cy="2656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75051A8-5015-B0F0-962C-5B823B2B68AE}"/>
              </a:ext>
            </a:extLst>
          </p:cNvPr>
          <p:cNvSpPr txBox="1"/>
          <p:nvPr/>
        </p:nvSpPr>
        <p:spPr>
          <a:xfrm>
            <a:off x="2576929" y="9732826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C7219D0-8B9D-C600-8332-9E6985812000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nip Single Corner of Rectangle 1">
            <a:extLst>
              <a:ext uri="{FF2B5EF4-FFF2-40B4-BE49-F238E27FC236}">
                <a16:creationId xmlns:a16="http://schemas.microsoft.com/office/drawing/2014/main" id="{20CD2BE3-8647-3FE8-3233-D127E2055B8D}"/>
              </a:ext>
            </a:extLst>
          </p:cNvPr>
          <p:cNvSpPr/>
          <p:nvPr/>
        </p:nvSpPr>
        <p:spPr>
          <a:xfrm>
            <a:off x="1" y="76555"/>
            <a:ext cx="1105468" cy="271463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Y4 T3 W1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DFE798BD-957C-ABBD-75DF-BF1B55938CAE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41922" y="424303"/>
              <a:ext cx="3101568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7677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623891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97 + 1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3 x 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24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236 + 48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231 + 600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 x 4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5,294 + 8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5,642 = 5,000 +              + 42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= 8 x 9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183 x 1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DFE798BD-957C-ABBD-75DF-BF1B55938CA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77671073"/>
                  </p:ext>
                </p:extLst>
              </p:nvPr>
            </p:nvGraphicFramePr>
            <p:xfrm>
              <a:off x="141922" y="424303"/>
              <a:ext cx="3101568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7677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623891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97 + 1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3 x 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8561" t="-301538" r="-464" b="-70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236 + 48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231 + 600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 x 4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5,294 + 8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5,642 = 5,000 +              + 42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= 8 x 9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183 x 1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9FCC141E-BE06-1E83-F192-3BB472931BF8}"/>
              </a:ext>
            </a:extLst>
          </p:cNvPr>
          <p:cNvSpPr/>
          <p:nvPr/>
        </p:nvSpPr>
        <p:spPr>
          <a:xfrm>
            <a:off x="1712967" y="83198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5D25E1BA-18CF-C2C5-7797-0E10ED1867E1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371363" y="424303"/>
              <a:ext cx="3217696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4772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642924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 – 1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45 </a:t>
                          </a:r>
                          <a:r>
                            <a:rPr lang="en-GB" sz="1200" dirty="0"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÷ 5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of 16 </a:t>
                          </a:r>
                          <a:r>
                            <a:rPr lang="en-GB" sz="1200" dirty="0"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573 - 68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 +                  = 100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24 </a:t>
                          </a:r>
                          <a:r>
                            <a:rPr lang="en-GB" sz="1200" dirty="0"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÷ 4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4,845 + 80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4,425 + 983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9 x 7 =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354 </a:t>
                          </a:r>
                          <a:r>
                            <a:rPr lang="en-GB" sz="1200" dirty="0"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÷ 1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5D25E1BA-18CF-C2C5-7797-0E10ED1867E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1500817"/>
                  </p:ext>
                </p:extLst>
              </p:nvPr>
            </p:nvGraphicFramePr>
            <p:xfrm>
              <a:off x="3371363" y="424303"/>
              <a:ext cx="3217696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4772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642924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 – 1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45 </a:t>
                          </a:r>
                          <a:r>
                            <a:rPr lang="en-GB" sz="1200" dirty="0"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÷ 5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21889" t="-301538" r="-461" b="-70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573 - 68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 +                  = 100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24 </a:t>
                          </a:r>
                          <a:r>
                            <a:rPr lang="en-GB" sz="1200" dirty="0"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÷ 4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4,845 + 80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4,425 + 983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9 x 7 =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354 </a:t>
                          </a:r>
                          <a:r>
                            <a:rPr lang="en-GB" sz="1200" dirty="0"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÷ 1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6" name="Rectangle 15">
            <a:extLst>
              <a:ext uri="{FF2B5EF4-FFF2-40B4-BE49-F238E27FC236}">
                <a16:creationId xmlns:a16="http://schemas.microsoft.com/office/drawing/2014/main" id="{729062C7-4C85-2E7E-3532-E781CBA1A8D0}"/>
              </a:ext>
            </a:extLst>
          </p:cNvPr>
          <p:cNvSpPr/>
          <p:nvPr/>
        </p:nvSpPr>
        <p:spPr>
          <a:xfrm>
            <a:off x="5376447" y="83836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D2A52574-382C-3086-DECB-76A813CBEC05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41922" y="4980362"/>
              <a:ext cx="3090242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52005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538237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3 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half of  12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8 x 10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of 12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831 - 8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 x 3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8 x 8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7,492 – 500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8,382 – 231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88 </a:t>
                          </a:r>
                          <a:r>
                            <a:rPr lang="en-GB" sz="1200" dirty="0"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÷ 11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x 2 x 4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D2A52574-382C-3086-DECB-76A813CBEC0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090536"/>
                  </p:ext>
                </p:extLst>
              </p:nvPr>
            </p:nvGraphicFramePr>
            <p:xfrm>
              <a:off x="141922" y="4980362"/>
              <a:ext cx="3090242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52005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538237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3 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half of  12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8 x 10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2062" t="-301538" r="-480" b="-7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831 - 8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 x 3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8 x 8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7,492 – 500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8,382 – 231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88 </a:t>
                          </a:r>
                          <a:r>
                            <a:rPr lang="en-GB" sz="1200" dirty="0"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÷ 11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x 2 x 4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BD7C304D-B4FC-15BE-2EC2-48E6A7BF5195}"/>
              </a:ext>
            </a:extLst>
          </p:cNvPr>
          <p:cNvSpPr/>
          <p:nvPr/>
        </p:nvSpPr>
        <p:spPr>
          <a:xfrm>
            <a:off x="1993962" y="537128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" name="Table 18">
                <a:extLst>
                  <a:ext uri="{FF2B5EF4-FFF2-40B4-BE49-F238E27FC236}">
                    <a16:creationId xmlns:a16="http://schemas.microsoft.com/office/drawing/2014/main" id="{56458A5C-6A3D-842F-1E31-CBBEAEC2738D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381903" y="4980362"/>
              <a:ext cx="3205946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2673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633273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a quarter of 20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9 + 2 + 6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of 12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 = 845 + 80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 = 8,394 – 5,000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  = 6 x 12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6,245 + 10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" name="Table 18">
                <a:extLst>
                  <a:ext uri="{FF2B5EF4-FFF2-40B4-BE49-F238E27FC236}">
                    <a16:creationId xmlns:a16="http://schemas.microsoft.com/office/drawing/2014/main" id="{56458A5C-6A3D-842F-1E31-CBBEAEC2738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0393658"/>
                  </p:ext>
                </p:extLst>
              </p:nvPr>
            </p:nvGraphicFramePr>
            <p:xfrm>
              <a:off x="3381903" y="4980362"/>
              <a:ext cx="3205946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2673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633273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a quarter of 20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9 + 2 + 6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21940" t="-301538" r="-462" b="-7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 = 845 + 80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 = 8,394 – 5,000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  = 6 x 12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6,245 + 10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0" name="Rectangle 19">
            <a:extLst>
              <a:ext uri="{FF2B5EF4-FFF2-40B4-BE49-F238E27FC236}">
                <a16:creationId xmlns:a16="http://schemas.microsoft.com/office/drawing/2014/main" id="{7BE77B0F-2F9D-D3E4-CE15-669F8C6DCEBC}"/>
              </a:ext>
            </a:extLst>
          </p:cNvPr>
          <p:cNvSpPr/>
          <p:nvPr/>
        </p:nvSpPr>
        <p:spPr>
          <a:xfrm>
            <a:off x="5465188" y="537128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847ABF1-7D8D-905B-B761-ED4E365D9F41}"/>
              </a:ext>
            </a:extLst>
          </p:cNvPr>
          <p:cNvSpPr/>
          <p:nvPr/>
        </p:nvSpPr>
        <p:spPr>
          <a:xfrm>
            <a:off x="627150" y="1183214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38E58E2-2EEE-1BE5-34F1-F4BF0488A0FE}"/>
              </a:ext>
            </a:extLst>
          </p:cNvPr>
          <p:cNvSpPr/>
          <p:nvPr/>
        </p:nvSpPr>
        <p:spPr>
          <a:xfrm>
            <a:off x="1454269" y="162008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89625CD-232F-4FA8-39E2-55A5BE199A49}"/>
              </a:ext>
            </a:extLst>
          </p:cNvPr>
          <p:cNvSpPr/>
          <p:nvPr/>
        </p:nvSpPr>
        <p:spPr>
          <a:xfrm>
            <a:off x="1687043" y="199561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50A9B56-A877-7979-169A-AEF313516126}"/>
              </a:ext>
            </a:extLst>
          </p:cNvPr>
          <p:cNvSpPr/>
          <p:nvPr/>
        </p:nvSpPr>
        <p:spPr>
          <a:xfrm>
            <a:off x="645802" y="2424514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CE6F046-3EAD-3A25-C6D4-C08BD13A0930}"/>
              </a:ext>
            </a:extLst>
          </p:cNvPr>
          <p:cNvSpPr/>
          <p:nvPr/>
        </p:nvSpPr>
        <p:spPr>
          <a:xfrm>
            <a:off x="1855603" y="278886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2D2563C-42DE-484E-D32B-4F2F63A1EB74}"/>
              </a:ext>
            </a:extLst>
          </p:cNvPr>
          <p:cNvSpPr/>
          <p:nvPr/>
        </p:nvSpPr>
        <p:spPr>
          <a:xfrm>
            <a:off x="627150" y="3156763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8DF08A6-D1A8-32A7-4281-E6EA21FF11D9}"/>
              </a:ext>
            </a:extLst>
          </p:cNvPr>
          <p:cNvSpPr/>
          <p:nvPr/>
        </p:nvSpPr>
        <p:spPr>
          <a:xfrm>
            <a:off x="2036649" y="3572917"/>
            <a:ext cx="686581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484C895-B324-12AC-D794-E196FAD28BD0}"/>
              </a:ext>
            </a:extLst>
          </p:cNvPr>
          <p:cNvSpPr/>
          <p:nvPr/>
        </p:nvSpPr>
        <p:spPr>
          <a:xfrm>
            <a:off x="728119" y="4014046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B82F661-9E6C-4734-0230-7E7F95A7B759}"/>
              </a:ext>
            </a:extLst>
          </p:cNvPr>
          <p:cNvSpPr/>
          <p:nvPr/>
        </p:nvSpPr>
        <p:spPr>
          <a:xfrm>
            <a:off x="1561174" y="4372641"/>
            <a:ext cx="681684" cy="2795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66118DD-9751-BF71-05D1-E3EE918F4C4B}"/>
              </a:ext>
            </a:extLst>
          </p:cNvPr>
          <p:cNvSpPr/>
          <p:nvPr/>
        </p:nvSpPr>
        <p:spPr>
          <a:xfrm>
            <a:off x="3963940" y="119988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D3BE2D6-B7D4-44A9-436F-DC8207FA0182}"/>
              </a:ext>
            </a:extLst>
          </p:cNvPr>
          <p:cNvSpPr/>
          <p:nvPr/>
        </p:nvSpPr>
        <p:spPr>
          <a:xfrm>
            <a:off x="4804145" y="1615419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0F160D4-0A55-A9BE-177E-D4D83640D9D5}"/>
              </a:ext>
            </a:extLst>
          </p:cNvPr>
          <p:cNvSpPr/>
          <p:nvPr/>
        </p:nvSpPr>
        <p:spPr>
          <a:xfrm>
            <a:off x="3963940" y="201428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3242D28-452B-C713-F7EE-E4E4D958C155}"/>
              </a:ext>
            </a:extLst>
          </p:cNvPr>
          <p:cNvSpPr/>
          <p:nvPr/>
        </p:nvSpPr>
        <p:spPr>
          <a:xfrm>
            <a:off x="4465166" y="2407982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0654E7A-3DFA-22DE-CE6C-C4F56F1EA48E}"/>
              </a:ext>
            </a:extLst>
          </p:cNvPr>
          <p:cNvSpPr/>
          <p:nvPr/>
        </p:nvSpPr>
        <p:spPr>
          <a:xfrm>
            <a:off x="3908202" y="279736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B5237A4-0DF7-2B0C-76A5-4B67BF0DACEB}"/>
              </a:ext>
            </a:extLst>
          </p:cNvPr>
          <p:cNvSpPr/>
          <p:nvPr/>
        </p:nvSpPr>
        <p:spPr>
          <a:xfrm>
            <a:off x="5179265" y="320054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972E2CC-527C-66AF-D31C-F9946ABEE3DA}"/>
              </a:ext>
            </a:extLst>
          </p:cNvPr>
          <p:cNvSpPr/>
          <p:nvPr/>
        </p:nvSpPr>
        <p:spPr>
          <a:xfrm>
            <a:off x="3957896" y="357947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0331188-3340-7E74-200E-6E645FC3A235}"/>
              </a:ext>
            </a:extLst>
          </p:cNvPr>
          <p:cNvSpPr/>
          <p:nvPr/>
        </p:nvSpPr>
        <p:spPr>
          <a:xfrm>
            <a:off x="4714180" y="3976079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334B47C-1C5A-978A-2A94-408BE895329D}"/>
              </a:ext>
            </a:extLst>
          </p:cNvPr>
          <p:cNvSpPr/>
          <p:nvPr/>
        </p:nvSpPr>
        <p:spPr>
          <a:xfrm>
            <a:off x="3963940" y="4386246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2FD38D8-655A-86EB-5031-279D195E11E2}"/>
              </a:ext>
            </a:extLst>
          </p:cNvPr>
          <p:cNvSpPr/>
          <p:nvPr/>
        </p:nvSpPr>
        <p:spPr>
          <a:xfrm>
            <a:off x="627150" y="579398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291FA6D-D4D5-A303-8691-41B84F2A705F}"/>
              </a:ext>
            </a:extLst>
          </p:cNvPr>
          <p:cNvSpPr/>
          <p:nvPr/>
        </p:nvSpPr>
        <p:spPr>
          <a:xfrm>
            <a:off x="1771162" y="616505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F94DF25-6C50-F588-3D58-A693C17CE3DA}"/>
              </a:ext>
            </a:extLst>
          </p:cNvPr>
          <p:cNvSpPr/>
          <p:nvPr/>
        </p:nvSpPr>
        <p:spPr>
          <a:xfrm>
            <a:off x="634123" y="658165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AB9D670-0DAA-908A-EA89-96867BD5A40D}"/>
              </a:ext>
            </a:extLst>
          </p:cNvPr>
          <p:cNvSpPr/>
          <p:nvPr/>
        </p:nvSpPr>
        <p:spPr>
          <a:xfrm>
            <a:off x="1783120" y="6956693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607EA13-5726-4F8E-1C81-9E25F7CECC6F}"/>
              </a:ext>
            </a:extLst>
          </p:cNvPr>
          <p:cNvSpPr/>
          <p:nvPr/>
        </p:nvSpPr>
        <p:spPr>
          <a:xfrm>
            <a:off x="637894" y="735751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E7AFAAB-BC1E-70FD-4E3E-154AED87D5C8}"/>
              </a:ext>
            </a:extLst>
          </p:cNvPr>
          <p:cNvSpPr/>
          <p:nvPr/>
        </p:nvSpPr>
        <p:spPr>
          <a:xfrm>
            <a:off x="1962979" y="774473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704A671-29A5-75A6-8A14-3B8B3577CE4A}"/>
              </a:ext>
            </a:extLst>
          </p:cNvPr>
          <p:cNvSpPr/>
          <p:nvPr/>
        </p:nvSpPr>
        <p:spPr>
          <a:xfrm>
            <a:off x="1975393" y="8133379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588F6E3-93FF-A50B-21F3-F45318FC4711}"/>
              </a:ext>
            </a:extLst>
          </p:cNvPr>
          <p:cNvSpPr/>
          <p:nvPr/>
        </p:nvSpPr>
        <p:spPr>
          <a:xfrm>
            <a:off x="627150" y="851741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B610EE60-9C6D-4AC1-B919-3BE9B9714D9A}"/>
              </a:ext>
            </a:extLst>
          </p:cNvPr>
          <p:cNvSpPr/>
          <p:nvPr/>
        </p:nvSpPr>
        <p:spPr>
          <a:xfrm>
            <a:off x="1972990" y="8953974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5C034AA-678F-00E0-DA89-4F4806A75C12}"/>
              </a:ext>
            </a:extLst>
          </p:cNvPr>
          <p:cNvSpPr/>
          <p:nvPr/>
        </p:nvSpPr>
        <p:spPr>
          <a:xfrm>
            <a:off x="4070846" y="578874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8EFCB18A-FF10-5B03-51BD-19A19701BAFF}"/>
              </a:ext>
            </a:extLst>
          </p:cNvPr>
          <p:cNvSpPr/>
          <p:nvPr/>
        </p:nvSpPr>
        <p:spPr>
          <a:xfrm>
            <a:off x="4915667" y="6178126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48D25ED-8622-B887-6155-B819736E4B7B}"/>
              </a:ext>
            </a:extLst>
          </p:cNvPr>
          <p:cNvSpPr/>
          <p:nvPr/>
        </p:nvSpPr>
        <p:spPr>
          <a:xfrm>
            <a:off x="4112245" y="655909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24351CAF-FD8D-E1D6-A7AD-79B8845CB600}"/>
              </a:ext>
            </a:extLst>
          </p:cNvPr>
          <p:cNvSpPr/>
          <p:nvPr/>
        </p:nvSpPr>
        <p:spPr>
          <a:xfrm>
            <a:off x="4876076" y="696302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7286DB8C-7FA0-2493-FCDE-9E4DB6F8F57A}"/>
              </a:ext>
            </a:extLst>
          </p:cNvPr>
          <p:cNvSpPr/>
          <p:nvPr/>
        </p:nvSpPr>
        <p:spPr>
          <a:xfrm>
            <a:off x="5051158" y="7341022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28752338-D6FA-82EB-4D86-4E2EF938E8D6}"/>
              </a:ext>
            </a:extLst>
          </p:cNvPr>
          <p:cNvSpPr/>
          <p:nvPr/>
        </p:nvSpPr>
        <p:spPr>
          <a:xfrm>
            <a:off x="4087854" y="7749169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C223E084-6DE8-1C71-9244-0AAC129DF0BA}"/>
              </a:ext>
            </a:extLst>
          </p:cNvPr>
          <p:cNvSpPr/>
          <p:nvPr/>
        </p:nvSpPr>
        <p:spPr>
          <a:xfrm>
            <a:off x="4840286" y="815082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3FC2AE27-7B45-58A7-9149-FB319DEAD3F1}"/>
              </a:ext>
            </a:extLst>
          </p:cNvPr>
          <p:cNvSpPr/>
          <p:nvPr/>
        </p:nvSpPr>
        <p:spPr>
          <a:xfrm>
            <a:off x="4154096" y="851741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1F72027-4656-15D6-BC56-FED31E139F41}"/>
              </a:ext>
            </a:extLst>
          </p:cNvPr>
          <p:cNvSpPr/>
          <p:nvPr/>
        </p:nvSpPr>
        <p:spPr>
          <a:xfrm>
            <a:off x="5290787" y="892787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8020498-0728-B1D7-EC3B-08B7BC19FC02}"/>
              </a:ext>
            </a:extLst>
          </p:cNvPr>
          <p:cNvCxnSpPr>
            <a:cxnSpLocks/>
          </p:cNvCxnSpPr>
          <p:nvPr/>
        </p:nvCxnSpPr>
        <p:spPr>
          <a:xfrm flipH="1">
            <a:off x="221234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4879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12C8B-39D9-580F-2A80-D054809676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8C9A85C-72EA-59E9-6C3C-8F08800923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870843" y="9515667"/>
            <a:ext cx="679753" cy="2656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C061319-F472-98D4-B4B7-4D37F66FEE15}"/>
              </a:ext>
            </a:extLst>
          </p:cNvPr>
          <p:cNvSpPr txBox="1"/>
          <p:nvPr/>
        </p:nvSpPr>
        <p:spPr>
          <a:xfrm>
            <a:off x="2576929" y="9732826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DA232B1-A73C-87C9-72E6-A82F8E44896B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nip Single Corner of Rectangle 1">
            <a:extLst>
              <a:ext uri="{FF2B5EF4-FFF2-40B4-BE49-F238E27FC236}">
                <a16:creationId xmlns:a16="http://schemas.microsoft.com/office/drawing/2014/main" id="{0ECB33F8-B55B-E953-374F-2443A4EF827C}"/>
              </a:ext>
            </a:extLst>
          </p:cNvPr>
          <p:cNvSpPr/>
          <p:nvPr/>
        </p:nvSpPr>
        <p:spPr>
          <a:xfrm>
            <a:off x="1" y="76555"/>
            <a:ext cx="1105468" cy="271463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Y4 T3 W1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63B6E879-789D-9366-0CE8-B733844CC15B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41922" y="424303"/>
              <a:ext cx="3101568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7677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623891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97 + 1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3 x 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24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236 + 48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231 + 600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 x 4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5,294 + 8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5,642 = 5,000 +              + 42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= 8 x 9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183 x 1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DFE798BD-957C-ABBD-75DF-BF1B55938CA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77671073"/>
                  </p:ext>
                </p:extLst>
              </p:nvPr>
            </p:nvGraphicFramePr>
            <p:xfrm>
              <a:off x="141922" y="424303"/>
              <a:ext cx="3101568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77677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623891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97 + 1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3 x 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8561" t="-301538" r="-464" b="-70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236 + 48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231 + 600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 x 4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5,294 + 8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5,642 = 5,000 +              + 42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= 8 x 9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183 x 1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81F50E2A-D203-1AF2-AD64-BA2B4B755F35}"/>
              </a:ext>
            </a:extLst>
          </p:cNvPr>
          <p:cNvSpPr/>
          <p:nvPr/>
        </p:nvSpPr>
        <p:spPr>
          <a:xfrm>
            <a:off x="1712967" y="83198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A8505051-9DDC-1F2B-82DD-3C62426A79EF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371363" y="424303"/>
              <a:ext cx="3217696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4772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642924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 – 1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45 </a:t>
                          </a:r>
                          <a:r>
                            <a:rPr lang="en-GB" sz="1200" dirty="0"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÷ 5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of 16 </a:t>
                          </a:r>
                          <a:r>
                            <a:rPr lang="en-GB" sz="1200" dirty="0"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573 - 68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 +                  = 100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24 </a:t>
                          </a:r>
                          <a:r>
                            <a:rPr lang="en-GB" sz="1200" dirty="0"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÷ 4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4,845 + 80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4,425 + 983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9 x 7 =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354 </a:t>
                          </a:r>
                          <a:r>
                            <a:rPr lang="en-GB" sz="1200" dirty="0"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÷ 1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5D25E1BA-18CF-C2C5-7797-0E10ED1867E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1500817"/>
                  </p:ext>
                </p:extLst>
              </p:nvPr>
            </p:nvGraphicFramePr>
            <p:xfrm>
              <a:off x="3371363" y="424303"/>
              <a:ext cx="3217696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4772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642924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 – 1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45 </a:t>
                          </a:r>
                          <a:r>
                            <a:rPr lang="en-GB" sz="1200" dirty="0"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÷ 5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21889" t="-301538" r="-461" b="-70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573 - 68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 +                  = 100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24 </a:t>
                          </a:r>
                          <a:r>
                            <a:rPr lang="en-GB" sz="1200" dirty="0"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÷ 4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4,845 + 80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4,425 + 983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9 x 7 = 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354 </a:t>
                          </a:r>
                          <a:r>
                            <a:rPr lang="en-GB" sz="1200" dirty="0"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÷ 1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6" name="Rectangle 15">
            <a:extLst>
              <a:ext uri="{FF2B5EF4-FFF2-40B4-BE49-F238E27FC236}">
                <a16:creationId xmlns:a16="http://schemas.microsoft.com/office/drawing/2014/main" id="{376D6E96-6B52-EA7D-2844-D8BB2531539B}"/>
              </a:ext>
            </a:extLst>
          </p:cNvPr>
          <p:cNvSpPr/>
          <p:nvPr/>
        </p:nvSpPr>
        <p:spPr>
          <a:xfrm>
            <a:off x="5376447" y="83836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671F54D3-17B0-132E-4FF8-1797FE50907E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41922" y="4980362"/>
              <a:ext cx="3090242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52005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538237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3 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half of  12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8 x 10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of 12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831 - 8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 x 3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8 x 8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7,492 – 500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8,382 – 231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88 </a:t>
                          </a:r>
                          <a:r>
                            <a:rPr lang="en-GB" sz="1200" dirty="0"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÷ 11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x 2 x 4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D2A52574-382C-3086-DECB-76A813CBEC0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090536"/>
                  </p:ext>
                </p:extLst>
              </p:nvPr>
            </p:nvGraphicFramePr>
            <p:xfrm>
              <a:off x="141922" y="4980362"/>
              <a:ext cx="3090242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52005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538237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3 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half of  12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8 x 10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2062" t="-301538" r="-480" b="-7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831 - 8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 x 3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8 x 8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7,492 – 500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8,382 – 231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88 </a:t>
                          </a:r>
                          <a:r>
                            <a:rPr lang="en-GB" sz="1200" dirty="0"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÷ 11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x 2 x 4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DDC5BCB6-C0D5-379B-8B78-7550BF56420B}"/>
              </a:ext>
            </a:extLst>
          </p:cNvPr>
          <p:cNvSpPr/>
          <p:nvPr/>
        </p:nvSpPr>
        <p:spPr>
          <a:xfrm>
            <a:off x="1993962" y="537128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" name="Table 18">
                <a:extLst>
                  <a:ext uri="{FF2B5EF4-FFF2-40B4-BE49-F238E27FC236}">
                    <a16:creationId xmlns:a16="http://schemas.microsoft.com/office/drawing/2014/main" id="{65033552-E334-C55B-7C4E-DC879936340C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381903" y="4980362"/>
              <a:ext cx="3205946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2673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633273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a quarter of 20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9 + 2 + 6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of 12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 = 845 + 80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 = 8,394 – 5,000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  = 6 x 12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6,245 + 10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" name="Table 18">
                <a:extLst>
                  <a:ext uri="{FF2B5EF4-FFF2-40B4-BE49-F238E27FC236}">
                    <a16:creationId xmlns:a16="http://schemas.microsoft.com/office/drawing/2014/main" id="{56458A5C-6A3D-842F-1E31-CBBEAEC2738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0393658"/>
                  </p:ext>
                </p:extLst>
              </p:nvPr>
            </p:nvGraphicFramePr>
            <p:xfrm>
              <a:off x="3381903" y="4980362"/>
              <a:ext cx="3205946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2673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633273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a quarter of 20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9 + 2 + 6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21940" t="-301538" r="-462" b="-7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 = 845 + 80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 = 8,394 – 5,000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  = 6 x 12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6,245 + 10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0" name="Rectangle 19">
            <a:extLst>
              <a:ext uri="{FF2B5EF4-FFF2-40B4-BE49-F238E27FC236}">
                <a16:creationId xmlns:a16="http://schemas.microsoft.com/office/drawing/2014/main" id="{40790E90-C096-B7F3-14F3-C3FFEACA9150}"/>
              </a:ext>
            </a:extLst>
          </p:cNvPr>
          <p:cNvSpPr/>
          <p:nvPr/>
        </p:nvSpPr>
        <p:spPr>
          <a:xfrm>
            <a:off x="5465188" y="537128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C86EF15-2118-D490-BEB4-8067197EFA06}"/>
              </a:ext>
            </a:extLst>
          </p:cNvPr>
          <p:cNvSpPr/>
          <p:nvPr/>
        </p:nvSpPr>
        <p:spPr>
          <a:xfrm>
            <a:off x="627150" y="1183214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D774580-D978-A2A9-C9AF-4A8EC87590A9}"/>
              </a:ext>
            </a:extLst>
          </p:cNvPr>
          <p:cNvSpPr/>
          <p:nvPr/>
        </p:nvSpPr>
        <p:spPr>
          <a:xfrm>
            <a:off x="1454269" y="162008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12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867EBE5-9274-8115-9871-1F71C5337971}"/>
              </a:ext>
            </a:extLst>
          </p:cNvPr>
          <p:cNvSpPr/>
          <p:nvPr/>
        </p:nvSpPr>
        <p:spPr>
          <a:xfrm>
            <a:off x="1687043" y="199561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284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F3EE5F9-3294-F9A3-4164-226FA188FA02}"/>
              </a:ext>
            </a:extLst>
          </p:cNvPr>
          <p:cNvSpPr/>
          <p:nvPr/>
        </p:nvSpPr>
        <p:spPr>
          <a:xfrm>
            <a:off x="645802" y="2424514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831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E20BE0E-205F-1E12-5AEB-CEE2358CFF63}"/>
              </a:ext>
            </a:extLst>
          </p:cNvPr>
          <p:cNvSpPr/>
          <p:nvPr/>
        </p:nvSpPr>
        <p:spPr>
          <a:xfrm>
            <a:off x="1855603" y="278886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48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80932-4823-435E-CBD9-39D21CB1094E}"/>
              </a:ext>
            </a:extLst>
          </p:cNvPr>
          <p:cNvSpPr/>
          <p:nvPr/>
        </p:nvSpPr>
        <p:spPr>
          <a:xfrm>
            <a:off x="627150" y="3156763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5,302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B3AFFAB-7D48-7A4C-33E1-01E062CA9F6F}"/>
              </a:ext>
            </a:extLst>
          </p:cNvPr>
          <p:cNvSpPr/>
          <p:nvPr/>
        </p:nvSpPr>
        <p:spPr>
          <a:xfrm>
            <a:off x="2036649" y="3572917"/>
            <a:ext cx="686581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600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07E0F02-7831-6D6F-5958-0DB471C76142}"/>
              </a:ext>
            </a:extLst>
          </p:cNvPr>
          <p:cNvSpPr/>
          <p:nvPr/>
        </p:nvSpPr>
        <p:spPr>
          <a:xfrm>
            <a:off x="704029" y="400214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72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A677BBD-665D-2731-E732-BA2990CD9286}"/>
              </a:ext>
            </a:extLst>
          </p:cNvPr>
          <p:cNvSpPr/>
          <p:nvPr/>
        </p:nvSpPr>
        <p:spPr>
          <a:xfrm>
            <a:off x="1561174" y="4372641"/>
            <a:ext cx="681684" cy="2795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183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4535D2D-F9DB-6AA2-7513-C61A6D33CD37}"/>
              </a:ext>
            </a:extLst>
          </p:cNvPr>
          <p:cNvSpPr/>
          <p:nvPr/>
        </p:nvSpPr>
        <p:spPr>
          <a:xfrm>
            <a:off x="3963940" y="119988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3AC32BA-761D-4DAF-481D-AD3953C6873E}"/>
              </a:ext>
            </a:extLst>
          </p:cNvPr>
          <p:cNvSpPr/>
          <p:nvPr/>
        </p:nvSpPr>
        <p:spPr>
          <a:xfrm>
            <a:off x="4804145" y="1615419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B557CED-96FB-66C5-E76B-A4C00837092C}"/>
              </a:ext>
            </a:extLst>
          </p:cNvPr>
          <p:cNvSpPr/>
          <p:nvPr/>
        </p:nvSpPr>
        <p:spPr>
          <a:xfrm>
            <a:off x="3963940" y="201428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505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F04A692-E58F-6E30-BECE-77A65BC4498F}"/>
              </a:ext>
            </a:extLst>
          </p:cNvPr>
          <p:cNvSpPr/>
          <p:nvPr/>
        </p:nvSpPr>
        <p:spPr>
          <a:xfrm>
            <a:off x="4465166" y="2407982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66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0239FFB-E014-5F87-90A0-627313670F1F}"/>
              </a:ext>
            </a:extLst>
          </p:cNvPr>
          <p:cNvSpPr/>
          <p:nvPr/>
        </p:nvSpPr>
        <p:spPr>
          <a:xfrm>
            <a:off x="3908202" y="279736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3C27A3B-6289-2F68-B773-D296E661B117}"/>
              </a:ext>
            </a:extLst>
          </p:cNvPr>
          <p:cNvSpPr/>
          <p:nvPr/>
        </p:nvSpPr>
        <p:spPr>
          <a:xfrm>
            <a:off x="5179265" y="320054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4,925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8785B59-C939-FC58-FD24-4D153F14F092}"/>
              </a:ext>
            </a:extLst>
          </p:cNvPr>
          <p:cNvSpPr/>
          <p:nvPr/>
        </p:nvSpPr>
        <p:spPr>
          <a:xfrm>
            <a:off x="3957896" y="357947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5,408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12588EF-18AD-F610-B4A1-B2E92285BADD}"/>
              </a:ext>
            </a:extLst>
          </p:cNvPr>
          <p:cNvSpPr/>
          <p:nvPr/>
        </p:nvSpPr>
        <p:spPr>
          <a:xfrm>
            <a:off x="4714180" y="3976079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63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4AB6706-51AB-50D3-FD0F-2A4243264AA1}"/>
              </a:ext>
            </a:extLst>
          </p:cNvPr>
          <p:cNvSpPr/>
          <p:nvPr/>
        </p:nvSpPr>
        <p:spPr>
          <a:xfrm>
            <a:off x="3963940" y="4386246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354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7F9ACFA-C508-D15E-47F7-B7FA43B39110}"/>
              </a:ext>
            </a:extLst>
          </p:cNvPr>
          <p:cNvSpPr/>
          <p:nvPr/>
        </p:nvSpPr>
        <p:spPr>
          <a:xfrm>
            <a:off x="627150" y="579398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80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4ED448A-11D0-48C8-EBDD-CDA412E78D36}"/>
              </a:ext>
            </a:extLst>
          </p:cNvPr>
          <p:cNvSpPr/>
          <p:nvPr/>
        </p:nvSpPr>
        <p:spPr>
          <a:xfrm>
            <a:off x="1771162" y="616505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745BB99-67D4-22E5-E8EE-C2371E889068}"/>
              </a:ext>
            </a:extLst>
          </p:cNvPr>
          <p:cNvSpPr/>
          <p:nvPr/>
        </p:nvSpPr>
        <p:spPr>
          <a:xfrm>
            <a:off x="634123" y="658165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823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DAC9C2F-937C-C79B-911F-8AC7828229F8}"/>
              </a:ext>
            </a:extLst>
          </p:cNvPr>
          <p:cNvSpPr/>
          <p:nvPr/>
        </p:nvSpPr>
        <p:spPr>
          <a:xfrm>
            <a:off x="1783120" y="6956693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27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177F5E5-F4F0-5DFA-8981-9A84CF9BC0FD}"/>
              </a:ext>
            </a:extLst>
          </p:cNvPr>
          <p:cNvSpPr/>
          <p:nvPr/>
        </p:nvSpPr>
        <p:spPr>
          <a:xfrm>
            <a:off x="637894" y="735751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64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1229F20-4FE6-CAE7-C17E-E0B7D488AF14}"/>
              </a:ext>
            </a:extLst>
          </p:cNvPr>
          <p:cNvSpPr/>
          <p:nvPr/>
        </p:nvSpPr>
        <p:spPr>
          <a:xfrm>
            <a:off x="1962979" y="774473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2,492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8F934F8-B856-DA61-3A1A-9F7B535D05CE}"/>
              </a:ext>
            </a:extLst>
          </p:cNvPr>
          <p:cNvSpPr/>
          <p:nvPr/>
        </p:nvSpPr>
        <p:spPr>
          <a:xfrm>
            <a:off x="1975393" y="8133379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4DF6A06-8D65-C47E-AE45-6C7D971227BD}"/>
              </a:ext>
            </a:extLst>
          </p:cNvPr>
          <p:cNvSpPr/>
          <p:nvPr/>
        </p:nvSpPr>
        <p:spPr>
          <a:xfrm>
            <a:off x="627150" y="851741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44300ED-9AAE-96A8-F701-09B3774E4D56}"/>
              </a:ext>
            </a:extLst>
          </p:cNvPr>
          <p:cNvSpPr/>
          <p:nvPr/>
        </p:nvSpPr>
        <p:spPr>
          <a:xfrm>
            <a:off x="1972990" y="8953974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32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D990BED-CA01-DD1A-7C19-9EF92EB335F3}"/>
              </a:ext>
            </a:extLst>
          </p:cNvPr>
          <p:cNvSpPr/>
          <p:nvPr/>
        </p:nvSpPr>
        <p:spPr>
          <a:xfrm>
            <a:off x="4070846" y="578874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17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904B837-CE47-7E68-CD47-B13DD8C6958A}"/>
              </a:ext>
            </a:extLst>
          </p:cNvPr>
          <p:cNvSpPr/>
          <p:nvPr/>
        </p:nvSpPr>
        <p:spPr>
          <a:xfrm>
            <a:off x="4915667" y="6178126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467C8D3-E963-B2D5-EB83-E82131CCEAA5}"/>
              </a:ext>
            </a:extLst>
          </p:cNvPr>
          <p:cNvSpPr/>
          <p:nvPr/>
        </p:nvSpPr>
        <p:spPr>
          <a:xfrm>
            <a:off x="4112245" y="655909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925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BBD0BBF-5D2D-F762-0065-50F3ACBD748F}"/>
              </a:ext>
            </a:extLst>
          </p:cNvPr>
          <p:cNvSpPr/>
          <p:nvPr/>
        </p:nvSpPr>
        <p:spPr>
          <a:xfrm>
            <a:off x="4876076" y="696302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8532BEC8-30BF-B8D6-85A4-FC134747FF3F}"/>
              </a:ext>
            </a:extLst>
          </p:cNvPr>
          <p:cNvSpPr/>
          <p:nvPr/>
        </p:nvSpPr>
        <p:spPr>
          <a:xfrm>
            <a:off x="5051158" y="7341022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94FBAE2-3D90-68A7-5079-830421B49796}"/>
              </a:ext>
            </a:extLst>
          </p:cNvPr>
          <p:cNvSpPr/>
          <p:nvPr/>
        </p:nvSpPr>
        <p:spPr>
          <a:xfrm>
            <a:off x="4087854" y="7749169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3,394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47E5C9E8-4405-9295-0A9C-7F6B6EE407FA}"/>
              </a:ext>
            </a:extLst>
          </p:cNvPr>
          <p:cNvSpPr/>
          <p:nvPr/>
        </p:nvSpPr>
        <p:spPr>
          <a:xfrm>
            <a:off x="4840286" y="815082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C3B93D84-CD05-BBC7-97A9-524FC209A37C}"/>
              </a:ext>
            </a:extLst>
          </p:cNvPr>
          <p:cNvSpPr/>
          <p:nvPr/>
        </p:nvSpPr>
        <p:spPr>
          <a:xfrm>
            <a:off x="4154096" y="851741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72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6DBCC8E-963A-0EF2-A69D-511B0F562011}"/>
              </a:ext>
            </a:extLst>
          </p:cNvPr>
          <p:cNvSpPr/>
          <p:nvPr/>
        </p:nvSpPr>
        <p:spPr>
          <a:xfrm>
            <a:off x="5290787" y="892787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6,255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4CE5BF7-E44E-CA36-6553-EA9693C745EF}"/>
              </a:ext>
            </a:extLst>
          </p:cNvPr>
          <p:cNvCxnSpPr>
            <a:cxnSpLocks/>
          </p:cNvCxnSpPr>
          <p:nvPr/>
        </p:nvCxnSpPr>
        <p:spPr>
          <a:xfrm flipH="1">
            <a:off x="221234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AB89DF73-E1C1-8AE0-3A74-8F2A0429280C}"/>
              </a:ext>
            </a:extLst>
          </p:cNvPr>
          <p:cNvSpPr txBox="1"/>
          <p:nvPr/>
        </p:nvSpPr>
        <p:spPr>
          <a:xfrm>
            <a:off x="3003847" y="0"/>
            <a:ext cx="15011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b="1" i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19153657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7F30A-759C-3F1B-E4AB-6C01AD371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A15C77D-BC83-DF43-114A-86E3446DF4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870843" y="9515667"/>
            <a:ext cx="679753" cy="2656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75051A8-5015-B0F0-962C-5B823B2B68AE}"/>
              </a:ext>
            </a:extLst>
          </p:cNvPr>
          <p:cNvSpPr txBox="1"/>
          <p:nvPr/>
        </p:nvSpPr>
        <p:spPr>
          <a:xfrm>
            <a:off x="2576929" y="9732826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C7219D0-8B9D-C600-8332-9E6985812000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nip Single Corner of Rectangle 1">
            <a:extLst>
              <a:ext uri="{FF2B5EF4-FFF2-40B4-BE49-F238E27FC236}">
                <a16:creationId xmlns:a16="http://schemas.microsoft.com/office/drawing/2014/main" id="{20CD2BE3-8647-3FE8-3233-D127E2055B8D}"/>
              </a:ext>
            </a:extLst>
          </p:cNvPr>
          <p:cNvSpPr/>
          <p:nvPr/>
        </p:nvSpPr>
        <p:spPr>
          <a:xfrm>
            <a:off x="1" y="76555"/>
            <a:ext cx="1105468" cy="271463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Y5 T3 W1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DFE798BD-957C-ABBD-75DF-BF1B55938CAE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00240" y="424303"/>
              <a:ext cx="3178443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9516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688927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 x 2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586 + 37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956 x 6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600 x 5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7²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4,485 + 385 + 98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748,405 = 700,400 +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DFE798BD-957C-ABBD-75DF-BF1B55938CA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4414132"/>
                  </p:ext>
                </p:extLst>
              </p:nvPr>
            </p:nvGraphicFramePr>
            <p:xfrm>
              <a:off x="100240" y="424303"/>
              <a:ext cx="3178443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9516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688927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 x 2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586 + 37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8326" t="-401538" r="-452" b="-60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956 x 6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600 x 5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7²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8326" t="-800000" r="-452" b="-2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4,485 + 385 + 98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748,405 = 700,400 +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9FCC141E-BE06-1E83-F192-3BB472931BF8}"/>
              </a:ext>
            </a:extLst>
          </p:cNvPr>
          <p:cNvSpPr/>
          <p:nvPr/>
        </p:nvSpPr>
        <p:spPr>
          <a:xfrm>
            <a:off x="1671285" y="831981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5D25E1BA-18CF-C2C5-7797-0E10ED1867E1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391287" y="400740"/>
              <a:ext cx="3324103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850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905602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586 - 39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x 4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45.6 + 26.9</a:t>
                          </a:r>
                          <a:endParaRPr lang="en-GB" sz="13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5³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</a:t>
                          </a:r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r>
                            <a:rPr lang="en-GB" sz="13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384,593 + 100,000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45,684 + 4,987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5D25E1BA-18CF-C2C5-7797-0E10ED1867E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72819017"/>
                  </p:ext>
                </p:extLst>
              </p:nvPr>
            </p:nvGraphicFramePr>
            <p:xfrm>
              <a:off x="3391287" y="400740"/>
              <a:ext cx="3324103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850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905602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586 - 39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x 4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14675" t="-401538" r="-419" b="-60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45.6 + 26.9</a:t>
                          </a:r>
                          <a:endParaRPr lang="en-GB" sz="13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5³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14675" t="-800000" r="-419" b="-2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384,593 + 100,000 =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45,684 + 4,987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6" name="Rectangle 15">
            <a:extLst>
              <a:ext uri="{FF2B5EF4-FFF2-40B4-BE49-F238E27FC236}">
                <a16:creationId xmlns:a16="http://schemas.microsoft.com/office/drawing/2014/main" id="{729062C7-4C85-2E7E-3532-E781CBA1A8D0}"/>
              </a:ext>
            </a:extLst>
          </p:cNvPr>
          <p:cNvSpPr/>
          <p:nvPr/>
        </p:nvSpPr>
        <p:spPr>
          <a:xfrm>
            <a:off x="4729620" y="833744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D2A52574-382C-3086-DECB-76A813CBEC05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103374" y="4965719"/>
              <a:ext cx="3175309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47955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727354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3 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x 10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596 + 9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= </a:t>
                          </a:r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6,495 + 687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596 x 1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94 x 1,000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</a:t>
                          </a:r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 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83,845 – 986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D2A52574-382C-3086-DECB-76A813CBEC0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99950065"/>
                  </p:ext>
                </p:extLst>
              </p:nvPr>
            </p:nvGraphicFramePr>
            <p:xfrm>
              <a:off x="103374" y="4965719"/>
              <a:ext cx="3175309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47955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727354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3 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x 10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596 + 9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</a:t>
                          </a: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6741" t="-401538" r="-446" b="-60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6,495 + 687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596 x 1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94 x 1,000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6741" t="-800000" r="-446" b="-2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6741" t="-900000" r="-446" b="-1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83,845 – 986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BD7C304D-B4FC-15BE-2EC2-48E6A7BF5195}"/>
              </a:ext>
            </a:extLst>
          </p:cNvPr>
          <p:cNvSpPr/>
          <p:nvPr/>
        </p:nvSpPr>
        <p:spPr>
          <a:xfrm>
            <a:off x="1580294" y="536168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" name="Table 18">
                <a:extLst>
                  <a:ext uri="{FF2B5EF4-FFF2-40B4-BE49-F238E27FC236}">
                    <a16:creationId xmlns:a16="http://schemas.microsoft.com/office/drawing/2014/main" id="{56458A5C-6A3D-842F-1E31-CBBEAEC2738D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437752" y="4980362"/>
              <a:ext cx="3277638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500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842637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9 + 5 + 2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586 + 90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856 – 300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42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7,485 – 785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 x 6 x 7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860,000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100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3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=</a:t>
                          </a:r>
                          <a:endParaRPr lang="en-GB" sz="13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</a:t>
                          </a:r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GB" sz="13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3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586 +                   = 760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" name="Table 18">
                <a:extLst>
                  <a:ext uri="{FF2B5EF4-FFF2-40B4-BE49-F238E27FC236}">
                    <a16:creationId xmlns:a16="http://schemas.microsoft.com/office/drawing/2014/main" id="{56458A5C-6A3D-842F-1E31-CBBEAEC2738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7179455"/>
                  </p:ext>
                </p:extLst>
              </p:nvPr>
            </p:nvGraphicFramePr>
            <p:xfrm>
              <a:off x="3437752" y="4980362"/>
              <a:ext cx="3277638" cy="434743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5001">
                      <a:extLst>
                        <a:ext uri="{9D8B030D-6E8A-4147-A177-3AD203B41FA5}">
                          <a16:colId xmlns:a16="http://schemas.microsoft.com/office/drawing/2014/main" val="1942772970"/>
                        </a:ext>
                      </a:extLst>
                    </a:gridCol>
                    <a:gridCol w="2842637">
                      <a:extLst>
                        <a:ext uri="{9D8B030D-6E8A-4147-A177-3AD203B41FA5}">
                          <a16:colId xmlns:a16="http://schemas.microsoft.com/office/drawing/2014/main" val="3949260753"/>
                        </a:ext>
                      </a:extLst>
                    </a:gridCol>
                  </a:tblGrid>
                  <a:tr h="395221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Day 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5707797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 9 + 5 + 2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50822386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586 + 90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506566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856 – 300 =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60740834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15632" t="-401538" r="-428" b="-6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02185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7,485 – 785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73229070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 x 6 x 7 =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5950904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     =</a:t>
                          </a:r>
                          <a:r>
                            <a:rPr lang="en-GB" sz="1200" b="0" i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860,000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100</a:t>
                          </a:r>
                          <a:endParaRPr lang="en-GB" sz="1200" b="0" i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9905801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15632" t="-801538" r="-428" b="-2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53028408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15632" t="-901538" r="-428" b="-10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58515685"/>
                      </a:ext>
                    </a:extLst>
                  </a:tr>
                  <a:tr h="3952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586 +                   = 760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629339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0" name="Rectangle 19">
            <a:extLst>
              <a:ext uri="{FF2B5EF4-FFF2-40B4-BE49-F238E27FC236}">
                <a16:creationId xmlns:a16="http://schemas.microsoft.com/office/drawing/2014/main" id="{7BE77B0F-2F9D-D3E4-CE15-669F8C6DCEBC}"/>
              </a:ext>
            </a:extLst>
          </p:cNvPr>
          <p:cNvSpPr/>
          <p:nvPr/>
        </p:nvSpPr>
        <p:spPr>
          <a:xfrm>
            <a:off x="3899144" y="538790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847ABF1-7D8D-905B-B761-ED4E365D9F41}"/>
              </a:ext>
            </a:extLst>
          </p:cNvPr>
          <p:cNvSpPr/>
          <p:nvPr/>
        </p:nvSpPr>
        <p:spPr>
          <a:xfrm>
            <a:off x="585468" y="1183214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38E58E2-2EEE-1BE5-34F1-F4BF0488A0FE}"/>
              </a:ext>
            </a:extLst>
          </p:cNvPr>
          <p:cNvSpPr/>
          <p:nvPr/>
        </p:nvSpPr>
        <p:spPr>
          <a:xfrm>
            <a:off x="1599089" y="1619098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89625CD-232F-4FA8-39E2-55A5BE199A49}"/>
              </a:ext>
            </a:extLst>
          </p:cNvPr>
          <p:cNvSpPr/>
          <p:nvPr/>
        </p:nvSpPr>
        <p:spPr>
          <a:xfrm>
            <a:off x="1449148" y="2042159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50A9B56-A877-7979-169A-AEF313516126}"/>
              </a:ext>
            </a:extLst>
          </p:cNvPr>
          <p:cNvSpPr/>
          <p:nvPr/>
        </p:nvSpPr>
        <p:spPr>
          <a:xfrm>
            <a:off x="585468" y="2384670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CE6F046-3EAD-3A25-C6D4-C08BD13A0930}"/>
              </a:ext>
            </a:extLst>
          </p:cNvPr>
          <p:cNvSpPr/>
          <p:nvPr/>
        </p:nvSpPr>
        <p:spPr>
          <a:xfrm>
            <a:off x="1595955" y="2788868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2D2563C-42DE-484E-D32B-4F2F63A1EB74}"/>
              </a:ext>
            </a:extLst>
          </p:cNvPr>
          <p:cNvSpPr/>
          <p:nvPr/>
        </p:nvSpPr>
        <p:spPr>
          <a:xfrm>
            <a:off x="585468" y="3198289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8DF08A6-D1A8-32A7-4281-E6EA21FF11D9}"/>
              </a:ext>
            </a:extLst>
          </p:cNvPr>
          <p:cNvSpPr/>
          <p:nvPr/>
        </p:nvSpPr>
        <p:spPr>
          <a:xfrm>
            <a:off x="1595955" y="3582126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484C895-B324-12AC-D794-E196FAD28BD0}"/>
              </a:ext>
            </a:extLst>
          </p:cNvPr>
          <p:cNvSpPr/>
          <p:nvPr/>
        </p:nvSpPr>
        <p:spPr>
          <a:xfrm>
            <a:off x="2426699" y="3996776"/>
            <a:ext cx="706466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B82F661-9E6C-4734-0230-7E7F95A7B759}"/>
              </a:ext>
            </a:extLst>
          </p:cNvPr>
          <p:cNvSpPr/>
          <p:nvPr/>
        </p:nvSpPr>
        <p:spPr>
          <a:xfrm>
            <a:off x="2402070" y="4384255"/>
            <a:ext cx="807474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66118DD-9751-BF71-05D1-E3EE918F4C4B}"/>
              </a:ext>
            </a:extLst>
          </p:cNvPr>
          <p:cNvSpPr/>
          <p:nvPr/>
        </p:nvSpPr>
        <p:spPr>
          <a:xfrm>
            <a:off x="3802335" y="1221479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D3BE2D6-B7D4-44A9-436F-DC8207FA0182}"/>
              </a:ext>
            </a:extLst>
          </p:cNvPr>
          <p:cNvSpPr/>
          <p:nvPr/>
        </p:nvSpPr>
        <p:spPr>
          <a:xfrm>
            <a:off x="4904897" y="158355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0F160D4-0A55-A9BE-177E-D4D83640D9D5}"/>
              </a:ext>
            </a:extLst>
          </p:cNvPr>
          <p:cNvSpPr/>
          <p:nvPr/>
        </p:nvSpPr>
        <p:spPr>
          <a:xfrm>
            <a:off x="4627591" y="202238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3242D28-452B-C713-F7EE-E4E4D958C155}"/>
              </a:ext>
            </a:extLst>
          </p:cNvPr>
          <p:cNvSpPr/>
          <p:nvPr/>
        </p:nvSpPr>
        <p:spPr>
          <a:xfrm>
            <a:off x="4745489" y="2379543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0654E7A-3DFA-22DE-CE6C-C4F56F1EA48E}"/>
              </a:ext>
            </a:extLst>
          </p:cNvPr>
          <p:cNvSpPr/>
          <p:nvPr/>
        </p:nvSpPr>
        <p:spPr>
          <a:xfrm>
            <a:off x="3802335" y="2750182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B5237A4-0DF7-2B0C-76A5-4B67BF0DACEB}"/>
              </a:ext>
            </a:extLst>
          </p:cNvPr>
          <p:cNvSpPr/>
          <p:nvPr/>
        </p:nvSpPr>
        <p:spPr>
          <a:xfrm>
            <a:off x="4354839" y="317553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972E2CC-527C-66AF-D31C-F9946ABEE3DA}"/>
              </a:ext>
            </a:extLst>
          </p:cNvPr>
          <p:cNvSpPr/>
          <p:nvPr/>
        </p:nvSpPr>
        <p:spPr>
          <a:xfrm>
            <a:off x="3899144" y="356055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0331188-3340-7E74-200E-6E645FC3A235}"/>
              </a:ext>
            </a:extLst>
          </p:cNvPr>
          <p:cNvSpPr/>
          <p:nvPr/>
        </p:nvSpPr>
        <p:spPr>
          <a:xfrm>
            <a:off x="5721756" y="397401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334B47C-1C5A-978A-2A94-408BE895329D}"/>
              </a:ext>
            </a:extLst>
          </p:cNvPr>
          <p:cNvSpPr/>
          <p:nvPr/>
        </p:nvSpPr>
        <p:spPr>
          <a:xfrm>
            <a:off x="3835275" y="436732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2FD38D8-655A-86EB-5031-279D195E11E2}"/>
              </a:ext>
            </a:extLst>
          </p:cNvPr>
          <p:cNvSpPr/>
          <p:nvPr/>
        </p:nvSpPr>
        <p:spPr>
          <a:xfrm>
            <a:off x="588602" y="5779338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291FA6D-D4D5-A303-8691-41B84F2A705F}"/>
              </a:ext>
            </a:extLst>
          </p:cNvPr>
          <p:cNvSpPr/>
          <p:nvPr/>
        </p:nvSpPr>
        <p:spPr>
          <a:xfrm>
            <a:off x="1580294" y="615186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F94DF25-6C50-F588-3D58-A693C17CE3DA}"/>
              </a:ext>
            </a:extLst>
          </p:cNvPr>
          <p:cNvSpPr/>
          <p:nvPr/>
        </p:nvSpPr>
        <p:spPr>
          <a:xfrm>
            <a:off x="595575" y="656701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AB9D670-0DAA-908A-EA89-96867BD5A40D}"/>
              </a:ext>
            </a:extLst>
          </p:cNvPr>
          <p:cNvSpPr/>
          <p:nvPr/>
        </p:nvSpPr>
        <p:spPr>
          <a:xfrm>
            <a:off x="1855709" y="694205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607EA13-5726-4F8E-1C81-9E25F7CECC6F}"/>
              </a:ext>
            </a:extLst>
          </p:cNvPr>
          <p:cNvSpPr/>
          <p:nvPr/>
        </p:nvSpPr>
        <p:spPr>
          <a:xfrm>
            <a:off x="599346" y="734287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E7AFAAB-BC1E-70FD-4E3E-154AED87D5C8}"/>
              </a:ext>
            </a:extLst>
          </p:cNvPr>
          <p:cNvSpPr/>
          <p:nvPr/>
        </p:nvSpPr>
        <p:spPr>
          <a:xfrm>
            <a:off x="1671285" y="7708170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704A671-29A5-75A6-8A14-3B8B3577CE4A}"/>
              </a:ext>
            </a:extLst>
          </p:cNvPr>
          <p:cNvSpPr/>
          <p:nvPr/>
        </p:nvSpPr>
        <p:spPr>
          <a:xfrm>
            <a:off x="1252586" y="8159385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588F6E3-93FF-A50B-21F3-F45318FC4711}"/>
              </a:ext>
            </a:extLst>
          </p:cNvPr>
          <p:cNvSpPr/>
          <p:nvPr/>
        </p:nvSpPr>
        <p:spPr>
          <a:xfrm>
            <a:off x="585468" y="8541322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B610EE60-9C6D-4AC1-B919-3BE9B9714D9A}"/>
              </a:ext>
            </a:extLst>
          </p:cNvPr>
          <p:cNvSpPr/>
          <p:nvPr/>
        </p:nvSpPr>
        <p:spPr>
          <a:xfrm>
            <a:off x="1955414" y="8903733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5C034AA-678F-00E0-DA89-4F4806A75C12}"/>
              </a:ext>
            </a:extLst>
          </p:cNvPr>
          <p:cNvSpPr/>
          <p:nvPr/>
        </p:nvSpPr>
        <p:spPr>
          <a:xfrm>
            <a:off x="3899144" y="5806277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8EFCB18A-FF10-5B03-51BD-19A19701BAFF}"/>
              </a:ext>
            </a:extLst>
          </p:cNvPr>
          <p:cNvSpPr/>
          <p:nvPr/>
        </p:nvSpPr>
        <p:spPr>
          <a:xfrm>
            <a:off x="5071278" y="614248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48D25ED-8622-B887-6155-B819736E4B7B}"/>
              </a:ext>
            </a:extLst>
          </p:cNvPr>
          <p:cNvSpPr/>
          <p:nvPr/>
        </p:nvSpPr>
        <p:spPr>
          <a:xfrm>
            <a:off x="3944671" y="655909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24351CAF-FD8D-E1D6-A7AD-79B8845CB600}"/>
              </a:ext>
            </a:extLst>
          </p:cNvPr>
          <p:cNvSpPr/>
          <p:nvPr/>
        </p:nvSpPr>
        <p:spPr>
          <a:xfrm>
            <a:off x="5148823" y="696431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7286DB8C-7FA0-2493-FCDE-9E4DB6F8F57A}"/>
              </a:ext>
            </a:extLst>
          </p:cNvPr>
          <p:cNvSpPr/>
          <p:nvPr/>
        </p:nvSpPr>
        <p:spPr>
          <a:xfrm>
            <a:off x="4971516" y="7341022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28752338-D6FA-82EB-4D86-4E2EF938E8D6}"/>
              </a:ext>
            </a:extLst>
          </p:cNvPr>
          <p:cNvSpPr/>
          <p:nvPr/>
        </p:nvSpPr>
        <p:spPr>
          <a:xfrm>
            <a:off x="4143703" y="7749169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C223E084-6DE8-1C71-9244-0AAC129DF0BA}"/>
              </a:ext>
            </a:extLst>
          </p:cNvPr>
          <p:cNvSpPr/>
          <p:nvPr/>
        </p:nvSpPr>
        <p:spPr>
          <a:xfrm>
            <a:off x="5107007" y="8133379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3FC2AE27-7B45-58A7-9149-FB319DEAD3F1}"/>
              </a:ext>
            </a:extLst>
          </p:cNvPr>
          <p:cNvSpPr/>
          <p:nvPr/>
        </p:nvSpPr>
        <p:spPr>
          <a:xfrm>
            <a:off x="3921062" y="855503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1F72027-4656-15D6-BC56-FED31E139F41}"/>
              </a:ext>
            </a:extLst>
          </p:cNvPr>
          <p:cNvSpPr/>
          <p:nvPr/>
        </p:nvSpPr>
        <p:spPr>
          <a:xfrm>
            <a:off x="4585515" y="8939241"/>
            <a:ext cx="750240" cy="279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8020498-0728-B1D7-EC3B-08B7BC19FC02}"/>
              </a:ext>
            </a:extLst>
          </p:cNvPr>
          <p:cNvCxnSpPr>
            <a:cxnSpLocks/>
          </p:cNvCxnSpPr>
          <p:nvPr/>
        </p:nvCxnSpPr>
        <p:spPr>
          <a:xfrm flipH="1">
            <a:off x="221234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45121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3006</TotalTime>
  <Words>3053</Words>
  <Application>Microsoft Macintosh PowerPoint</Application>
  <PresentationFormat>A4 Paper (210x297 mm)</PresentationFormat>
  <Paragraphs>1135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Jennings</dc:creator>
  <cp:lastModifiedBy>Andrew Jennings</cp:lastModifiedBy>
  <cp:revision>29</cp:revision>
  <dcterms:created xsi:type="dcterms:W3CDTF">2022-02-01T11:05:46Z</dcterms:created>
  <dcterms:modified xsi:type="dcterms:W3CDTF">2026-09-10T13:15:56Z</dcterms:modified>
</cp:coreProperties>
</file>