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sldIdLst>
    <p:sldId id="257" r:id="rId2"/>
    <p:sldId id="417" r:id="rId3"/>
    <p:sldId id="258" r:id="rId4"/>
    <p:sldId id="574" r:id="rId5"/>
    <p:sldId id="575" r:id="rId6"/>
    <p:sldId id="419" r:id="rId7"/>
    <p:sldId id="418" r:id="rId8"/>
    <p:sldId id="496" r:id="rId9"/>
    <p:sldId id="497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 1" id="{C3C4EED6-C860-4366-ACF3-E3536563C8B0}">
          <p14:sldIdLst>
            <p14:sldId id="257"/>
            <p14:sldId id="417"/>
            <p14:sldId id="258"/>
            <p14:sldId id="574"/>
            <p14:sldId id="575"/>
          </p14:sldIdLst>
        </p14:section>
        <p14:section name="Test 2" id="{CF7A8BDB-6D3E-4079-B29E-129AD7C83ED0}">
          <p14:sldIdLst>
            <p14:sldId id="419"/>
            <p14:sldId id="418"/>
            <p14:sldId id="496"/>
            <p14:sldId id="497"/>
          </p14:sldIdLst>
        </p14:section>
        <p14:section name="Test 3" id="{925E9A9A-708B-4729-8571-65E7BA91F586}">
          <p14:sldIdLst/>
        </p14:section>
        <p14:section name="Test 4" id="{C8BA5442-3139-4535-A1FB-42E1A6C50933}">
          <p14:sldIdLst/>
        </p14:section>
        <p14:section name="Test 5" id="{4812E76F-46E2-409E-9FDD-B1245D963261}">
          <p14:sldIdLst/>
        </p14:section>
        <p14:section name="Test 6" id="{5CB85CED-BCE2-45C7-9663-1438811BBA61}">
          <p14:sldIdLst/>
        </p14:section>
        <p14:section name="Test 7" id="{8B741E73-C63B-4DCF-B678-CBEC18C84703}">
          <p14:sldIdLst/>
        </p14:section>
        <p14:section name="Test 8" id="{BAEF1EBF-70C5-4554-B79D-2FA0892A4B8B}">
          <p14:sldIdLst/>
        </p14:section>
        <p14:section name="Test 9" id="{BCFDE0D2-B9B7-4ED6-92E6-689DEAD62792}">
          <p14:sldIdLst/>
        </p14:section>
        <p14:section name="Test 10" id="{3E7C6FED-8DB6-40AA-85A1-DA93EA23F314}">
          <p14:sldIdLst/>
        </p14:section>
        <p14:section name="Test 11" id="{5566EB3A-4BC6-44A6-B90A-A64B2153ECD3}">
          <p14:sldIdLst/>
        </p14:section>
        <p14:section name="Test 12" id="{8F9755D4-85C5-4D4D-B41A-3282670619C1}">
          <p14:sldIdLst/>
        </p14:section>
        <p14:section name="Test 13" id="{B52E3D12-8AB8-4552-88AA-21E20D1F719F}">
          <p14:sldIdLst/>
        </p14:section>
        <p14:section name="Test 14" id="{DED9E699-F6FA-45C6-848B-FE1AE03F442D}">
          <p14:sldIdLst/>
        </p14:section>
        <p14:section name="Test 15" id="{D215BF7E-11EE-4A97-8F22-5A73C1D91917}">
          <p14:sldIdLst/>
        </p14:section>
        <p14:section name="Test 16" id="{E2407F4F-CDBD-4D29-98B8-8ECD7D8A3A14}">
          <p14:sldIdLst/>
        </p14:section>
        <p14:section name="Test 17" id="{8B6E4026-6108-4357-9D2C-34CBA5F4E87F}">
          <p14:sldIdLst/>
        </p14:section>
        <p14:section name="Test 18" id="{F4223CF0-506B-4F16-AB90-93F4CD9E744D}">
          <p14:sldIdLst/>
        </p14:section>
        <p14:section name="Test 19" id="{2AABB268-DBF6-47FC-988C-FC3BDEED0685}">
          <p14:sldIdLst/>
        </p14:section>
        <p14:section name="Test 20" id="{38FE7BAD-235B-4657-BB91-A2B196A6F4A0}">
          <p14:sldIdLst/>
        </p14:section>
        <p14:section name="Test 21" id="{BAE5A4EA-7820-4AC4-8286-ACD4B3E43222}">
          <p14:sldIdLst/>
        </p14:section>
        <p14:section name="Test 22" id="{C7909450-2DEB-40BF-9CF7-A94A190E5BAE}">
          <p14:sldIdLst/>
        </p14:section>
        <p14:section name="Test 23" id="{095FB5F4-E791-4780-AAA7-3147DC84F6EE}">
          <p14:sldIdLst/>
        </p14:section>
        <p14:section name="Test 24" id="{8A940B4D-C4DE-4125-A56C-7A5B3DD75C38}">
          <p14:sldIdLst/>
        </p14:section>
        <p14:section name="Test 25" id="{F3F0045F-CDB1-44C0-BEF5-EC0803A11215}">
          <p14:sldIdLst/>
        </p14:section>
        <p14:section name="Test 26" id="{EA382257-5680-4C57-BD97-5692DBB12E74}">
          <p14:sldIdLst/>
        </p14:section>
        <p14:section name="Test 27" id="{1DB3E7F0-BEA6-4DE0-B75A-4F83E1E7FECC}">
          <p14:sldIdLst/>
        </p14:section>
        <p14:section name="Test 28" id="{6BC4F0FB-F2EB-4A86-9B7F-175F2D589E61}">
          <p14:sldIdLst/>
        </p14:section>
        <p14:section name="Test 29" id="{65C3FFE1-EC17-4B7C-8FAA-62B72A8B3AA5}">
          <p14:sldIdLst/>
        </p14:section>
        <p14:section name="Test 30" id="{AB707C55-9DBC-40F1-80BD-406443ADE46D}">
          <p14:sldIdLst/>
        </p14:section>
        <p14:section name="Test 31" id="{23B8E060-AA0D-4372-9D88-928FB39B656D}">
          <p14:sldIdLst/>
        </p14:section>
        <p14:section name="Test 32" id="{968FC2F8-AB6E-45DE-9A6F-3F025F1C94BC}">
          <p14:sldIdLst/>
        </p14:section>
        <p14:section name="Test 33" id="{B7B04D0C-CE5C-43D3-A84F-2073E54BB609}">
          <p14:sldIdLst/>
        </p14:section>
        <p14:section name="Test 34" id="{057AF220-A388-4F9E-B642-A709BFD82E71}">
          <p14:sldIdLst/>
        </p14:section>
        <p14:section name="Test 35" id="{CD5FA4DC-8688-4C54-B5D8-8EAD562D125C}">
          <p14:sldIdLst/>
        </p14:section>
        <p14:section name="Test 36" id="{A742E199-87E4-4E48-BC01-C35A4AD42AFD}">
          <p14:sldIdLst/>
        </p14:section>
        <p14:section name="Test 37" id="{5C711431-77B1-4CCA-B725-B10AB8E2D4B9}">
          <p14:sldIdLst/>
        </p14:section>
        <p14:section name="Test 38" id="{82F6A2AA-B625-47FF-A96E-9E8AC1D544CC}">
          <p14:sldIdLst/>
        </p14:section>
        <p14:section name="Test 39" id="{0FA572B0-773C-4E7B-BD45-E69106F794E5}">
          <p14:sldIdLst/>
        </p14:section>
        <p14:section name="Test 40" id="{C0268AFE-21CE-47C1-B0E9-788076628E5D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7" autoAdjust="0"/>
    <p:restoredTop sz="91963" autoAdjust="0"/>
  </p:normalViewPr>
  <p:slideViewPr>
    <p:cSldViewPr snapToGrid="0" snapToObjects="1">
      <p:cViewPr varScale="1">
        <p:scale>
          <a:sx n="112" d="100"/>
          <a:sy n="112" d="100"/>
        </p:scale>
        <p:origin x="1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F5C51802-6A2B-4FC4-97D3-46A1F00529CA}" type="datetimeFigureOut">
              <a:rPr lang="en-GB" smtClean="0"/>
              <a:pPr/>
              <a:t>08/07/2026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41A2673A-DE19-4CC3-86C6-F090E0A8F55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6075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231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796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117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3699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177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3095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9365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567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A2673A-DE19-4CC3-86C6-F090E0A8F55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5736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487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058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189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641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004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774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359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8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861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49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4F16C53F-9F46-E24D-968B-445406C215E9}" type="datetimeFigureOut">
              <a:rPr lang="en-GB" smtClean="0"/>
              <a:pPr/>
              <a:t>08/07/2026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5A7C09-1BEA-054C-B3D6-DE2A5EB6A8E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367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647975-DAFB-062B-4127-5B8F8EAAD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906000" cy="699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22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7935650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3,464 + 1,325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= 6,092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+ 1,486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5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5,625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3,251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 x 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–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7935650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3,464 + 1,325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= 6,092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+ 1,486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300000" r="-254054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5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5,625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3,251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 x 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–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6977" r="-47955" b="-1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797701" r="-254054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97701" r="-47955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</p:spTree>
    <p:extLst>
      <p:ext uri="{BB962C8B-B14F-4D97-AF65-F5344CB8AC3E}">
        <p14:creationId xmlns:p14="http://schemas.microsoft.com/office/powerpoint/2010/main" val="602165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9182970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5,639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3.56 + 2.45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6.75 – 2.53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+ 486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325 ÷ 5 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+ 0.5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+ 700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543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+ 0.34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24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– 1,394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 = 4.5 + ___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9182970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099" r="-253431" b="-7604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5,639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3.56 + 2.45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204598" r="-253431" b="-5965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6.75 – 2.53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+ 486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325 ÷ 5 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8140" r="-25343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+ 0.5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+ 700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543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601149" r="-25343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+ 0.34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9302" r="-47955" b="-1023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– 1,394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 = 4.5 + ___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7443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5360587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3,464 + 1,325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4,789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= 6,092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+ 1,486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7,878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5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5,625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3,251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4,241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 x 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7,792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–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6,385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5360587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3,464 + 1,325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4,789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= 6,092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+ 1,486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7,878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300000" r="-254054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300000" r="-444211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5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5,625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3,251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4,241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 x 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7,792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–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6,385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6977" r="-47955" b="-1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706977" r="-43537" b="-1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797701" r="-254054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797701" r="-444211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97701" r="-47955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797701" r="-43537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DDF4D5-FEB3-4B27-B322-7B4AFD82FC54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1094674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Y4- Arithmetic test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5734021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5,639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5,569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3.56 + 2.45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6.01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200" b="1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6.75 – 2.53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+ 486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6,978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325 ÷ 5 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+ 0.5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+ 700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543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2,715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+ 0.34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24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– 1,394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3,199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 = 4.5 + ___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0.03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5734021"/>
                  </p:ext>
                </p:extLst>
              </p:nvPr>
            </p:nvGraphicFramePr>
            <p:xfrm>
              <a:off x="271463" y="960121"/>
              <a:ext cx="9268776" cy="475409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464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099" r="-253431" b="-7604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1099" r="-444211" b="-7604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5,639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5,569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3.56 + 2.45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6.01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204598" r="-253431" b="-5965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204598" r="-444211" b="-5965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6.75 – 2.53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+ 486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6,978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325 ÷ 5 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8140" r="-25343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408140" r="-44421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+ 0.5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+ 700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543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2,715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601149" r="-25343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601149" r="-44421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+ 0.34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9302" r="-47955" b="-1023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– 1,394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3,199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 = 4.5 + ___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0.03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0C7D7DED-91EB-5714-05F4-AA433127017B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1085860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4911570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6,704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5,323 + 2,453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5,693 = 5,603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5,294 + 3,342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x 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7,395 –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7,574 – 3,252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6,457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 + 7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4911570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6,704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5,323 + 2,453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5,693 = 5,603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5,294 + 3,342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300000" r="-254054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x 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7,395 –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7,574 – 3,252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6,457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 + 7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6977" r="-47955" b="-1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797701" r="-254054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97701" r="-47955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</p:spTree>
    <p:extLst>
      <p:ext uri="{BB962C8B-B14F-4D97-AF65-F5344CB8AC3E}">
        <p14:creationId xmlns:p14="http://schemas.microsoft.com/office/powerpoint/2010/main" val="2795796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2653530"/>
                  </p:ext>
                </p:extLst>
              </p:nvPr>
            </p:nvGraphicFramePr>
            <p:xfrm>
              <a:off x="271463" y="960121"/>
              <a:ext cx="9268776" cy="47520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25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5.45 + 2.14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67.4 – 12.5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6,733 + 478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 + 0.7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5,698 + 500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341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+ ____ = 1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56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7,688 – 4,789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1.46 = 1 + 0.4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2653530"/>
                  </p:ext>
                </p:extLst>
              </p:nvPr>
            </p:nvGraphicFramePr>
            <p:xfrm>
              <a:off x="271463" y="960121"/>
              <a:ext cx="9268776" cy="47520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25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099" r="-253431" b="-7604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5.45 + 2.14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206977" r="-253431" b="-60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67.4 – 12.5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6,733 + 478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8140" r="-25343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 + 0.7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5,698 + 500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341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608140" r="-253431" b="-2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+ ____ = 1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0000" r="-47955" b="-101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7,688 – 4,789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1.46 = 1 + 0.4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04387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9812692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6,704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5,323 + 2,453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7,776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5,693 = 5,603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5,294 + 3,342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8,636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  <m:t>11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x 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7,395 –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7,355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7,574 – 3,252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6,457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6,257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 + 7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9812692"/>
                  </p:ext>
                </p:extLst>
              </p:nvPr>
            </p:nvGraphicFramePr>
            <p:xfrm>
              <a:off x="271463" y="1025274"/>
              <a:ext cx="9268776" cy="47506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9053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7607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6,704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5,323 + 2,453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7,776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5,693 = 5,603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5,294 + 3,342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8,636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300000" r="-254054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300000" r="-444211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x 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7,395 –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7,355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7,574 – 3,252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6,457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6,257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 + 7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6977" r="-47955" b="-1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706977" r="-43537" b="-1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785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902" t="-797701" r="-254054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797701" r="-444211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97701" r="-47955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891837" t="-797701" r="-43537" b="-22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C0E2FEC4-77F0-2788-0C3C-0FDF4857D168}"/>
              </a:ext>
            </a:extLst>
          </p:cNvPr>
          <p:cNvSpPr txBox="1"/>
          <p:nvPr/>
        </p:nvSpPr>
        <p:spPr>
          <a:xfrm>
            <a:off x="4663440" y="145356"/>
            <a:ext cx="4783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</a:rPr>
              <a:t>Name: __________________ Date: ___________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2F0BC2-12EA-9426-F533-915AC93DC07F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743052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4402667" y="6308900"/>
            <a:ext cx="910030" cy="355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4393789" y="6613701"/>
            <a:ext cx="91003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271463" y="6611687"/>
            <a:ext cx="409164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5362007" y="6611687"/>
            <a:ext cx="425348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nip Single Corner of Rectangle 5">
            <a:extLst>
              <a:ext uri="{FF2B5EF4-FFF2-40B4-BE49-F238E27FC236}">
                <a16:creationId xmlns:a16="http://schemas.microsoft.com/office/drawing/2014/main" id="{24638842-FECA-4242-A7CD-2B187ADC7309}"/>
              </a:ext>
            </a:extLst>
          </p:cNvPr>
          <p:cNvSpPr/>
          <p:nvPr/>
        </p:nvSpPr>
        <p:spPr>
          <a:xfrm>
            <a:off x="0" y="73408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Y4- Arithmetic test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7781969"/>
                  </p:ext>
                </p:extLst>
              </p:nvPr>
            </p:nvGraphicFramePr>
            <p:xfrm>
              <a:off x="271463" y="960121"/>
              <a:ext cx="9268776" cy="47520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25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4,626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5.45 + 2.14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7.59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67.4 – 12.5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54.9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6,733 + 478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7,211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 + 0.7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5,698 + 500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6,198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341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2,046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+ ____ = 1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56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7,688 – 4,789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2,899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1.46 = 1 + 0.4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0.06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C815C54-AE78-99DC-9BD3-D7455159915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97781969"/>
                  </p:ext>
                </p:extLst>
              </p:nvPr>
            </p:nvGraphicFramePr>
            <p:xfrm>
              <a:off x="271463" y="960121"/>
              <a:ext cx="9268776" cy="475204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803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486230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156727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19097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398872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458702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2682411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897461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388899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55259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1099" r="-253431" b="-7604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1099" r="-444211" b="-7604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4,626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5.45 + 2.14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7.59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206977" r="-253431" b="-60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206977" r="-444211" b="-6046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67.4 – 12.5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54.9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6,733 + 478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7,211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408140" r="-25343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408140" r="-444211" b="-4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 + 0.7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5,698 + 500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6,198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341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2,046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608" t="-608140" r="-253431" b="-2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6842" t="-608140" r="-444211" b="-2034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+ ____ = 1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97955" t="-700000" r="-47955" b="-101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52493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7,688 – 4,789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2,899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1.46 = 1 + 0.4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0.06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717FCC9C-BEE9-DEB6-074A-852CCCB00FD2}"/>
              </a:ext>
            </a:extLst>
          </p:cNvPr>
          <p:cNvSpPr txBox="1"/>
          <p:nvPr/>
        </p:nvSpPr>
        <p:spPr>
          <a:xfrm>
            <a:off x="2456963" y="242245"/>
            <a:ext cx="11993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latin typeface="Verdana" panose="020B0604030504040204" pitchFamily="34" charset="0"/>
                <a:ea typeface="Verdana" panose="020B060403050404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2313489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44468</TotalTime>
  <Words>1215</Words>
  <Application>Microsoft Macintosh PowerPoint</Application>
  <PresentationFormat>A4 Paper (210x297 mm)</PresentationFormat>
  <Paragraphs>537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87</cp:revision>
  <dcterms:created xsi:type="dcterms:W3CDTF">2022-02-01T11:05:46Z</dcterms:created>
  <dcterms:modified xsi:type="dcterms:W3CDTF">2026-07-08T09:11:54Z</dcterms:modified>
</cp:coreProperties>
</file>