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1"/>
  </p:notesMasterIdLst>
  <p:sldIdLst>
    <p:sldId id="257" r:id="rId2"/>
    <p:sldId id="41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st 1" id="{C3C4EED6-C860-4366-ACF3-E3536563C8B0}">
          <p14:sldIdLst>
            <p14:sldId id="257"/>
            <p14:sldId id="417"/>
            <p14:sldId id="258"/>
            <p14:sldId id="259"/>
            <p14:sldId id="260"/>
          </p14:sldIdLst>
        </p14:section>
        <p14:section name="Test 2" id="{CF7A8BDB-6D3E-4079-B29E-129AD7C83ED0}">
          <p14:sldIdLst>
            <p14:sldId id="261"/>
            <p14:sldId id="262"/>
            <p14:sldId id="263"/>
            <p14:sldId id="264"/>
          </p14:sldIdLst>
        </p14:section>
        <p14:section name="Test 3" id="{925E9A9A-708B-4729-8571-65E7BA91F586}">
          <p14:sldIdLst/>
        </p14:section>
        <p14:section name="Test 4" id="{C8BA5442-3139-4535-A1FB-42E1A6C50933}">
          <p14:sldIdLst/>
        </p14:section>
        <p14:section name="Test 5" id="{4812E76F-46E2-409E-9FDD-B1245D963261}">
          <p14:sldIdLst/>
        </p14:section>
        <p14:section name="Test 6" id="{5CB85CED-BCE2-45C7-9663-1438811BBA61}">
          <p14:sldIdLst/>
        </p14:section>
        <p14:section name="Test 7" id="{8B741E73-C63B-4DCF-B678-CBEC18C84703}">
          <p14:sldIdLst/>
        </p14:section>
        <p14:section name="Test 8" id="{BAEF1EBF-70C5-4554-B79D-2FA0892A4B8B}">
          <p14:sldIdLst/>
        </p14:section>
        <p14:section name="Test 9" id="{BCFDE0D2-B9B7-4ED6-92E6-689DEAD62792}">
          <p14:sldIdLst/>
        </p14:section>
        <p14:section name="Test 10" id="{3E7C6FED-8DB6-40AA-85A1-DA93EA23F314}">
          <p14:sldIdLst/>
        </p14:section>
        <p14:section name="Test 11" id="{5566EB3A-4BC6-44A6-B90A-A64B2153ECD3}">
          <p14:sldIdLst/>
        </p14:section>
        <p14:section name="Test 12" id="{8F9755D4-85C5-4D4D-B41A-3282670619C1}">
          <p14:sldIdLst/>
        </p14:section>
        <p14:section name="Test 13" id="{B52E3D12-8AB8-4552-88AA-21E20D1F719F}">
          <p14:sldIdLst/>
        </p14:section>
        <p14:section name="Test 14" id="{DED9E699-F6FA-45C6-848B-FE1AE03F442D}">
          <p14:sldIdLst/>
        </p14:section>
        <p14:section name="Test 15" id="{D215BF7E-11EE-4A97-8F22-5A73C1D91917}">
          <p14:sldIdLst/>
        </p14:section>
        <p14:section name="Test 16" id="{E2407F4F-CDBD-4D29-98B8-8ECD7D8A3A14}">
          <p14:sldIdLst/>
        </p14:section>
        <p14:section name="Test 17" id="{8B6E4026-6108-4357-9D2C-34CBA5F4E87F}">
          <p14:sldIdLst/>
        </p14:section>
        <p14:section name="Test 18" id="{F4223CF0-506B-4F16-AB90-93F4CD9E744D}">
          <p14:sldIdLst/>
        </p14:section>
        <p14:section name="Test 19" id="{2AABB268-DBF6-47FC-988C-FC3BDEED0685}">
          <p14:sldIdLst/>
        </p14:section>
        <p14:section name="Test 20" id="{38FE7BAD-235B-4657-BB91-A2B196A6F4A0}">
          <p14:sldIdLst/>
        </p14:section>
        <p14:section name="Test 21" id="{BAE5A4EA-7820-4AC4-8286-ACD4B3E43222}">
          <p14:sldIdLst/>
        </p14:section>
        <p14:section name="Test 22" id="{C7909450-2DEB-40BF-9CF7-A94A190E5BAE}">
          <p14:sldIdLst/>
        </p14:section>
        <p14:section name="Test 23" id="{095FB5F4-E791-4780-AAA7-3147DC84F6EE}">
          <p14:sldIdLst/>
        </p14:section>
        <p14:section name="Test 24" id="{8A940B4D-C4DE-4125-A56C-7A5B3DD75C38}">
          <p14:sldIdLst/>
        </p14:section>
        <p14:section name="Test 25" id="{F3F0045F-CDB1-44C0-BEF5-EC0803A11215}">
          <p14:sldIdLst/>
        </p14:section>
        <p14:section name="Test 26" id="{EA382257-5680-4C57-BD97-5692DBB12E74}">
          <p14:sldIdLst/>
        </p14:section>
        <p14:section name="Test 27" id="{1DB3E7F0-BEA6-4DE0-B75A-4F83E1E7FECC}">
          <p14:sldIdLst/>
        </p14:section>
        <p14:section name="Test 28" id="{6BC4F0FB-F2EB-4A86-9B7F-175F2D589E61}">
          <p14:sldIdLst/>
        </p14:section>
        <p14:section name="Test 29" id="{65C3FFE1-EC17-4B7C-8FAA-62B72A8B3AA5}">
          <p14:sldIdLst/>
        </p14:section>
        <p14:section name="Test 30" id="{AB707C55-9DBC-40F1-80BD-406443ADE46D}">
          <p14:sldIdLst/>
        </p14:section>
        <p14:section name="Test 31" id="{23B8E060-AA0D-4372-9D88-928FB39B656D}">
          <p14:sldIdLst/>
        </p14:section>
        <p14:section name="Test 32" id="{968FC2F8-AB6E-45DE-9A6F-3F025F1C94BC}">
          <p14:sldIdLst/>
        </p14:section>
        <p14:section name="Test 33" id="{B7B04D0C-CE5C-43D3-A84F-2073E54BB609}">
          <p14:sldIdLst/>
        </p14:section>
        <p14:section name="Test 34" id="{057AF220-A388-4F9E-B642-A709BFD82E71}">
          <p14:sldIdLst/>
        </p14:section>
        <p14:section name="Test 35" id="{CD5FA4DC-8688-4C54-B5D8-8EAD562D125C}">
          <p14:sldIdLst/>
        </p14:section>
        <p14:section name="Test 36" id="{A742E199-87E4-4E48-BC01-C35A4AD42AFD}">
          <p14:sldIdLst/>
        </p14:section>
        <p14:section name="Test 37" id="{5C711431-77B1-4CCA-B725-B10AB8E2D4B9}">
          <p14:sldIdLst/>
        </p14:section>
        <p14:section name="Test 38" id="{82F6A2AA-B625-47FF-A96E-9E8AC1D544CC}">
          <p14:sldIdLst/>
        </p14:section>
        <p14:section name="Test 39" id="{0FA572B0-773C-4E7B-BD45-E69106F794E5}">
          <p14:sldIdLst/>
        </p14:section>
        <p14:section name="Test 40" id="{C0268AFE-21CE-47C1-B0E9-788076628E5D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3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 autoAdjust="0"/>
    <p:restoredTop sz="90469" autoAdjust="0"/>
  </p:normalViewPr>
  <p:slideViewPr>
    <p:cSldViewPr snapToGrid="0" snapToObjects="1">
      <p:cViewPr varScale="1">
        <p:scale>
          <a:sx n="110" d="100"/>
          <a:sy n="110" d="100"/>
        </p:scale>
        <p:origin x="6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fld id="{F5C51802-6A2B-4FC4-97D3-46A1F00529CA}" type="datetimeFigureOut">
              <a:rPr lang="en-GB" smtClean="0"/>
              <a:pPr/>
              <a:t>08/07/2026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fld id="{41A2673A-DE19-4CC3-86C6-F090E0A8F55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6075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3231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2796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9117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0896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9456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70964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497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39730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496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487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058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1892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641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7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004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3774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359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832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2861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49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4F16C53F-9F46-E24D-968B-445406C215E9}" type="datetimeFigureOut">
              <a:rPr lang="en-GB" smtClean="0"/>
              <a:pPr/>
              <a:t>08/07/2026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5A7C09-1BEA-054C-B3D6-DE2A5EB6A8E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367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857782B-5656-D758-4891-2066F125D2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543" y="-76200"/>
            <a:ext cx="9923543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22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Y5- Arithmetic test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5790407"/>
                  </p:ext>
                </p:extLst>
              </p:nvPr>
            </p:nvGraphicFramePr>
            <p:xfrm>
              <a:off x="271463" y="1025274"/>
              <a:ext cx="9268776" cy="47506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+ 246 = 892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5³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- 85 = 124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– 3.68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0.7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3²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57,346 + 5,503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23,495 = ______ + 400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 x 1000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4,566 x 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320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35790407"/>
                  </p:ext>
                </p:extLst>
              </p:nvPr>
            </p:nvGraphicFramePr>
            <p:xfrm>
              <a:off x="271463" y="1025274"/>
              <a:ext cx="9268776" cy="47506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+ 246 = 892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5³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- 85 = 124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– 3.68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0.7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3²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57,346 + 5,503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23,495 = ______ + 400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 x 1000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513" t="-595238" r="-254872" b="-2023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642" t="-595238" r="-47642" b="-2023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4,566 x 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642" t="-712195" r="-47642" b="-1073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513" t="-792857" r="-254872" b="-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642" t="-792857" r="-47642" b="-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C0E2FEC4-77F0-2788-0C3C-0FDF4857D168}"/>
              </a:ext>
            </a:extLst>
          </p:cNvPr>
          <p:cNvSpPr txBox="1"/>
          <p:nvPr/>
        </p:nvSpPr>
        <p:spPr>
          <a:xfrm>
            <a:off x="4663440" y="145356"/>
            <a:ext cx="4783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</p:spTree>
    <p:extLst>
      <p:ext uri="{BB962C8B-B14F-4D97-AF65-F5344CB8AC3E}">
        <p14:creationId xmlns:p14="http://schemas.microsoft.com/office/powerpoint/2010/main" val="602165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Y5- Arithmetic test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8329064"/>
                  </p:ext>
                </p:extLst>
              </p:nvPr>
            </p:nvGraphicFramePr>
            <p:xfrm>
              <a:off x="271463" y="960121"/>
              <a:ext cx="9268776" cy="472438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467 x 67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2.6 – 0.45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___ = 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11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1,506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4,596 + 346 + 603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4.53 + 11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6,394 x 42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1.4 + 6.78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x 1.7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4,595 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6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75,392 – 5,086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8329064"/>
                  </p:ext>
                </p:extLst>
              </p:nvPr>
            </p:nvGraphicFramePr>
            <p:xfrm>
              <a:off x="271463" y="960121"/>
              <a:ext cx="9268776" cy="472438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898" t="-2439" r="-253571" b="-8121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467 x 67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2.6 – 0.45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642" t="-100000" r="-47642" b="-692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898" t="-204878" r="-253571" b="-6097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898" t="-297619" r="-253571" b="-49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1,506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4,596 + 346 + 603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4.53 + 11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898" t="-495238" r="-253571" b="-2976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6,394 x 42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1.4 + 6.78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x 1.7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4,595 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642" t="-692857" r="-47642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75,392 – 5,086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74435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Y5- Arithmetic test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9205683"/>
                  </p:ext>
                </p:extLst>
              </p:nvPr>
            </p:nvGraphicFramePr>
            <p:xfrm>
              <a:off x="271463" y="1025275"/>
              <a:ext cx="9268776" cy="3337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+ 246 = 892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646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5³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- 85 = 124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– 3.68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1.32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0.7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2.1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3²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57,346 + 5,503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62,849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23,495 = ______ + 400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23,095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0.7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 x 1000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56,000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4,566 x 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3,528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320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9205683"/>
                  </p:ext>
                </p:extLst>
              </p:nvPr>
            </p:nvGraphicFramePr>
            <p:xfrm>
              <a:off x="271463" y="1025275"/>
              <a:ext cx="9268776" cy="3337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+ 246 = 892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646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5³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- 85 = 124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– 3.68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1.32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0.7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2.1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3²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57,346 + 5,503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62,849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23,495 = ______ + 400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23,095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0.7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 x 1000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56,000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600000" r="-254054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600000" r="-444211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600000" r="-47955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600000" r="-43537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4,566 x 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3,528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00000" r="-47955" b="-1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800000" r="-254054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800000" r="-444211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800000" r="-47955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800000" r="-43537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C0E2FEC4-77F0-2788-0C3C-0FDF4857D168}"/>
              </a:ext>
            </a:extLst>
          </p:cNvPr>
          <p:cNvSpPr txBox="1"/>
          <p:nvPr/>
        </p:nvSpPr>
        <p:spPr>
          <a:xfrm>
            <a:off x="4663440" y="145356"/>
            <a:ext cx="4783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4D8240-96A0-071B-19C4-EC4A3965DD3F}"/>
              </a:ext>
            </a:extLst>
          </p:cNvPr>
          <p:cNvSpPr txBox="1"/>
          <p:nvPr/>
        </p:nvSpPr>
        <p:spPr>
          <a:xfrm>
            <a:off x="2456963" y="242245"/>
            <a:ext cx="1199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2562214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Y5- Arithmetic test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0944654"/>
                  </p:ext>
                </p:extLst>
              </p:nvPr>
            </p:nvGraphicFramePr>
            <p:xfrm>
              <a:off x="271463" y="1150160"/>
              <a:ext cx="9268776" cy="3337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9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+mn-lt"/>
                              <a:ea typeface="Verdana" panose="020B0604030504040204" pitchFamily="34" charset="0"/>
                            </a:rPr>
                            <a:t>3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467 x 67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31,289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2.6 – 0.45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2.15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___ = 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11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1,506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4,596 + 346 + 603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5,545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4.53 + 11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15.53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6,394 x 42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268,548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1.4 + 6.78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8.18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x 1.7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4,595 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919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6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75,392 – 5,086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70,306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0944654"/>
                  </p:ext>
                </p:extLst>
              </p:nvPr>
            </p:nvGraphicFramePr>
            <p:xfrm>
              <a:off x="271463" y="1150160"/>
              <a:ext cx="9268776" cy="3337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1639" r="-253431" b="-8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+mn-lt"/>
                              <a:ea typeface="Verdana" panose="020B0604030504040204" pitchFamily="34" charset="0"/>
                            </a:rPr>
                            <a:t>3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467 x 67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31,289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2.6 – 0.45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2.15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101639" r="-47955" b="-7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101639" r="-43537" b="-7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201639" r="-253431" b="-6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201639" r="-444211" b="-6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301639" r="-253431" b="-5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301639" r="-444211" b="-5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1,506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251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4,596 + 346 + 603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5,545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4.53 + 11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15.53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501639" r="-253431" b="-3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501639" r="-444211" b="-3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6,394 x 42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268,548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1.4 + 6.78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8.18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x 1.7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4,595 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919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01639" r="-47955" b="-1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75,392 – 5,086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70,306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1850C900-B1A6-EE8A-2858-BF61F3AFAE24}"/>
              </a:ext>
            </a:extLst>
          </p:cNvPr>
          <p:cNvSpPr txBox="1"/>
          <p:nvPr/>
        </p:nvSpPr>
        <p:spPr>
          <a:xfrm>
            <a:off x="2456963" y="242245"/>
            <a:ext cx="1199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3601292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Y5- Arithmetic test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9623820"/>
                  </p:ext>
                </p:extLst>
              </p:nvPr>
            </p:nvGraphicFramePr>
            <p:xfrm>
              <a:off x="271463" y="914400"/>
              <a:ext cx="9268776" cy="49225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469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634 + __________ = 822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2³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469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346 = __________ - 124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– 1.57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469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500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0.6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469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2²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75,295 + 4,965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469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67,492 = ______ + 7,000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469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1,800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193 x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469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469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1,445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450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469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+mn-lt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9623820"/>
                  </p:ext>
                </p:extLst>
              </p:nvPr>
            </p:nvGraphicFramePr>
            <p:xfrm>
              <a:off x="271463" y="914400"/>
              <a:ext cx="9268776" cy="49225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469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634 + __________ = 822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2³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469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346 = __________ - 124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– 1.57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469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500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0.6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469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2²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75,295 + 4,965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469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67,492 = ______ + 7,000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469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1,800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193 x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469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513" t="-604651" r="-254872" b="-2023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642" t="-604651" r="-47642" b="-2023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469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1,445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642" t="-704651" r="-47642" b="-1023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4694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0513" t="-804651" r="-254872" b="-23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642" t="-804651" r="-47642" b="-23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C0E2FEC4-77F0-2788-0C3C-0FDF4857D168}"/>
              </a:ext>
            </a:extLst>
          </p:cNvPr>
          <p:cNvSpPr txBox="1"/>
          <p:nvPr/>
        </p:nvSpPr>
        <p:spPr>
          <a:xfrm>
            <a:off x="4663440" y="145356"/>
            <a:ext cx="4783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</p:spTree>
    <p:extLst>
      <p:ext uri="{BB962C8B-B14F-4D97-AF65-F5344CB8AC3E}">
        <p14:creationId xmlns:p14="http://schemas.microsoft.com/office/powerpoint/2010/main" val="350677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Y5- Arithmetic test2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228294"/>
                  </p:ext>
                </p:extLst>
              </p:nvPr>
            </p:nvGraphicFramePr>
            <p:xfrm>
              <a:off x="271463" y="929643"/>
              <a:ext cx="9268776" cy="507491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638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237 x 51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638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 – 1.56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___ = 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638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453,000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638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2,224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638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4,345 + 241 + 457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3.56 + 13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638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1,395 x 26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638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6.4 + 2.57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x 2.3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638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1,652 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5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638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34,503 – 8,956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453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2228294"/>
                  </p:ext>
                </p:extLst>
              </p:nvPr>
            </p:nvGraphicFramePr>
            <p:xfrm>
              <a:off x="271463" y="929643"/>
              <a:ext cx="9268776" cy="507491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638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898" t="-2273" r="-253571" b="-81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237 x 51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638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 – 1.56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642" t="-100000" r="-47642" b="-695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638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898" t="-204545" r="-253571" b="-6113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453,000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638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898" t="-297778" r="-253571" b="-49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2,224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638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4,345 + 241 + 457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3.56 + 13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638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898" t="-495556" r="-253571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1,395 x 26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638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6.4 + 2.57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x 2.3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638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1,652 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642" t="-693333" r="-47642" b="-10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6387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34,503 – 8,956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453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2667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Y5- Arithmetic test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3256700"/>
                  </p:ext>
                </p:extLst>
              </p:nvPr>
            </p:nvGraphicFramePr>
            <p:xfrm>
              <a:off x="271463" y="1025275"/>
              <a:ext cx="9268776" cy="3337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634 + __________ = 822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2³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346 = __________ - 124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470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– 1.57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2.43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500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1,500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0.6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2²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75,295 + 4,965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80,260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67,492 = ______ + 7,000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60,492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1,800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193 x 100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19,300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1,445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4,335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450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+mn-lt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3256700"/>
                  </p:ext>
                </p:extLst>
              </p:nvPr>
            </p:nvGraphicFramePr>
            <p:xfrm>
              <a:off x="271463" y="1025275"/>
              <a:ext cx="9268776" cy="3337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634 + __________ = 822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2³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346 = __________ - 124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470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 – 1.57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2.43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500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1,500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0.6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2²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75,295 + 4,965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80,260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67,492 = ______ + 7,000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60,492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1,800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193 x 100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19,300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600000" r="-254054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600000" r="-444211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600000" r="-47955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600000" r="-43537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1,445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4,335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00000" r="-47955" b="-1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800000" r="-254054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800000" r="-444211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800000" r="-47955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800000" r="-43537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C0E2FEC4-77F0-2788-0C3C-0FDF4857D168}"/>
              </a:ext>
            </a:extLst>
          </p:cNvPr>
          <p:cNvSpPr txBox="1"/>
          <p:nvPr/>
        </p:nvSpPr>
        <p:spPr>
          <a:xfrm>
            <a:off x="4663440" y="145356"/>
            <a:ext cx="4783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0D7046-D2CA-9D28-7B52-68D18143F74F}"/>
              </a:ext>
            </a:extLst>
          </p:cNvPr>
          <p:cNvSpPr txBox="1"/>
          <p:nvPr/>
        </p:nvSpPr>
        <p:spPr>
          <a:xfrm>
            <a:off x="2456963" y="242245"/>
            <a:ext cx="1199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1379130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Y5- Arithmetic test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85199046"/>
                  </p:ext>
                </p:extLst>
              </p:nvPr>
            </p:nvGraphicFramePr>
            <p:xfrm>
              <a:off x="271463" y="1150160"/>
              <a:ext cx="9268776" cy="3337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4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237 x 51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12,087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 – 1.56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1.94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___ = 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453,000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4,530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Verdana" panose="020B0604030504040204" pitchFamily="34" charset="0"/>
                                </a:rPr>
                                <m:t>1</m:t>
                              </m:r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2,224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4,345 + 241 + 457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5,043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3.56 + 13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16.56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1,395 x 26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36,270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6.4 + 2.57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8.97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x 2.3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1,652 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5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34,503 – 8,956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25,547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453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4.53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85199046"/>
                  </p:ext>
                </p:extLst>
              </p:nvPr>
            </p:nvGraphicFramePr>
            <p:xfrm>
              <a:off x="271463" y="1150160"/>
              <a:ext cx="9268776" cy="3337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1639" r="-253431" b="-8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1639" r="-444211" b="-8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237 x 51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12,087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 – 1.56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1.94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101639" r="-47955" b="-7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101639" r="-43537" b="-7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201639" r="-253431" b="-6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201639" r="-444211" b="-6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453,000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4,530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301639" r="-253431" b="-5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301639" r="-444211" b="-5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2,224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4,345 + 241 + 457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5,043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3.56 + 13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16.56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501639" r="-253431" b="-3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501639" r="-444211" b="-3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1,395 x 26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36,270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6.4 + 2.57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8.97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100 x 2.3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1,652 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01639" r="-47955" b="-1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34,503 – 8,956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25,547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453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4.53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4AC34F84-ECE1-1042-2754-253904687A21}"/>
              </a:ext>
            </a:extLst>
          </p:cNvPr>
          <p:cNvSpPr txBox="1"/>
          <p:nvPr/>
        </p:nvSpPr>
        <p:spPr>
          <a:xfrm>
            <a:off x="2456963" y="242245"/>
            <a:ext cx="1199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232948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29252</TotalTime>
  <Words>1205</Words>
  <Application>Microsoft Macintosh PowerPoint</Application>
  <PresentationFormat>A4 Paper (210x297 mm)</PresentationFormat>
  <Paragraphs>536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Cambria Math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65</cp:revision>
  <dcterms:created xsi:type="dcterms:W3CDTF">2022-02-01T11:05:46Z</dcterms:created>
  <dcterms:modified xsi:type="dcterms:W3CDTF">2026-07-08T09:12:35Z</dcterms:modified>
</cp:coreProperties>
</file>