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1"/>
  </p:notesMasterIdLst>
  <p:sldIdLst>
    <p:sldId id="422" r:id="rId2"/>
    <p:sldId id="262" r:id="rId3"/>
    <p:sldId id="263" r:id="rId4"/>
    <p:sldId id="342" r:id="rId5"/>
    <p:sldId id="343" r:id="rId6"/>
    <p:sldId id="264" r:id="rId7"/>
    <p:sldId id="265" r:id="rId8"/>
    <p:sldId id="344" r:id="rId9"/>
    <p:sldId id="345" r:id="rId10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st 1" id="{D77D7C16-0908-4B1A-84BB-1056B94A5413}">
          <p14:sldIdLst>
            <p14:sldId id="422"/>
            <p14:sldId id="262"/>
            <p14:sldId id="263"/>
            <p14:sldId id="342"/>
            <p14:sldId id="343"/>
          </p14:sldIdLst>
        </p14:section>
        <p14:section name="Test 2" id="{8009B34C-313C-447F-B32B-E42C8DA123E0}">
          <p14:sldIdLst>
            <p14:sldId id="264"/>
            <p14:sldId id="265"/>
            <p14:sldId id="344"/>
            <p14:sldId id="345"/>
          </p14:sldIdLst>
        </p14:section>
        <p14:section name="Test 3" id="{2278DBE4-F611-4E0B-BC2E-DD3C15A3194B}">
          <p14:sldIdLst/>
        </p14:section>
        <p14:section name="Test 4" id="{CBBC9169-A335-4A08-9351-BD67032D4830}">
          <p14:sldIdLst/>
        </p14:section>
        <p14:section name="Test 5" id="{4AFD4097-9D70-4407-A356-6FDEE8AEB08A}">
          <p14:sldIdLst/>
        </p14:section>
        <p14:section name="Test 6" id="{555A4DAF-BF83-40FA-A28D-038CB014F10B}">
          <p14:sldIdLst/>
        </p14:section>
        <p14:section name="Test 7" id="{ADBCE4E0-A9F5-4D52-AF4E-1F0C74C76CB2}">
          <p14:sldIdLst/>
        </p14:section>
        <p14:section name="Test 8" id="{FC89B3A6-F81C-4F13-A0C6-B6746233FF5F}">
          <p14:sldIdLst/>
        </p14:section>
        <p14:section name="Test 9" id="{203D95BB-EB55-406F-A905-BC1090AA8A27}">
          <p14:sldIdLst/>
        </p14:section>
        <p14:section name="Test 10" id="{35B21067-669C-454F-B9CB-D9FCE24E9D74}">
          <p14:sldIdLst/>
        </p14:section>
        <p14:section name="Test 11" id="{4F8CE811-9C87-4EB6-A406-C815437E4E11}">
          <p14:sldIdLst/>
        </p14:section>
        <p14:section name="Test 12" id="{FA619A4A-4B3A-4A68-BE0C-DB15512981D4}">
          <p14:sldIdLst/>
        </p14:section>
        <p14:section name="Test 13" id="{5EF7F85E-AE07-4429-A1B4-477FF5848DE6}">
          <p14:sldIdLst/>
        </p14:section>
        <p14:section name="Test 14" id="{0A279456-598E-499E-AC8D-C818916B797B}">
          <p14:sldIdLst/>
        </p14:section>
        <p14:section name="Test 15" id="{5B34B7BA-F086-4E09-BD61-0794EA2EB06F}">
          <p14:sldIdLst/>
        </p14:section>
        <p14:section name="Test 16" id="{236C9C26-CFFC-46DE-9B36-792E87BCDCFA}">
          <p14:sldIdLst/>
        </p14:section>
        <p14:section name="Test 17" id="{3CA904E2-3DBD-44ED-B4CE-043A29B5B8F5}">
          <p14:sldIdLst/>
        </p14:section>
        <p14:section name="Test 18" id="{366FE93A-2313-4613-ABAF-7E5DFB00AC77}">
          <p14:sldIdLst/>
        </p14:section>
        <p14:section name="Test 19" id="{A718E1F7-65FD-4612-914F-E600680AA9F2}">
          <p14:sldIdLst/>
        </p14:section>
        <p14:section name="Test 20" id="{119835B6-E5D2-4612-A98A-44AABA04AE8D}">
          <p14:sldIdLst/>
        </p14:section>
        <p14:section name="Test 21" id="{C9ACEFEE-8E4A-4052-9810-36E69EE3AEF3}">
          <p14:sldIdLst/>
        </p14:section>
        <p14:section name="Test 22" id="{154E8F1E-BA87-421F-8D02-1792BF0BC499}">
          <p14:sldIdLst/>
        </p14:section>
        <p14:section name="Test 23" id="{CBC567AA-96BA-4DED-89FD-FF1A4D2F3E71}">
          <p14:sldIdLst/>
        </p14:section>
        <p14:section name="Test 24" id="{F8EBD21E-C162-45B6-96E7-4058D8A8E321}">
          <p14:sldIdLst/>
        </p14:section>
        <p14:section name="Test 25" id="{C2B4E5FB-2875-4160-ACF2-C25D638363B6}">
          <p14:sldIdLst/>
        </p14:section>
        <p14:section name="Test 26" id="{0B134325-40D3-4138-A521-4BFD8ADD9CCA}">
          <p14:sldIdLst/>
        </p14:section>
        <p14:section name="Test 27" id="{08110ABD-D6EB-48BE-902F-A04F03EBA542}">
          <p14:sldIdLst/>
        </p14:section>
        <p14:section name="Test 28" id="{B62E1A70-1B3F-4429-8176-61C3693FBD95}">
          <p14:sldIdLst/>
        </p14:section>
        <p14:section name="Test 29" id="{6BADABEA-7401-457B-B3A7-E7F96F0353F0}">
          <p14:sldIdLst/>
        </p14:section>
        <p14:section name="Test 30" id="{14524B61-4E03-4CC6-BA02-0480369C7CF9}">
          <p14:sldIdLst/>
        </p14:section>
        <p14:section name="Test 31" id="{88CDB89B-52F4-467F-A2AE-FDB215110EAC}">
          <p14:sldIdLst/>
        </p14:section>
        <p14:section name="Test 32" id="{A5A793C0-5165-4A98-8A6A-18FD498A3F47}">
          <p14:sldIdLst/>
        </p14:section>
        <p14:section name="Test 33" id="{B43853EA-7701-4229-8DCB-4DB08968EC55}">
          <p14:sldIdLst/>
        </p14:section>
        <p14:section name="Test 34" id="{5C1DB28C-B762-47EC-BFA5-C805C880B117}">
          <p14:sldIdLst/>
        </p14:section>
        <p14:section name="Test 35" id="{81023D44-FD04-4440-8642-4A513781A59D}">
          <p14:sldIdLst/>
        </p14:section>
        <p14:section name="Test 36" id="{D034338A-0F5C-4EA6-9E02-11F97CB0E33E}">
          <p14:sldIdLst/>
        </p14:section>
        <p14:section name="Test 37" id="{678CC1F8-1E99-4792-975D-44FD08631122}">
          <p14:sldIdLst/>
        </p14:section>
        <p14:section name="Test 38" id="{9F9D522F-DB72-4D09-9B4D-876827272DC2}">
          <p14:sldIdLst/>
        </p14:section>
        <p14:section name="Test 39" id="{D1332E29-8CF4-4E95-867F-15412CB2771D}">
          <p14:sldIdLst/>
        </p14:section>
        <p14:section name="Test 40" id="{1E78F248-440B-49BB-9B76-FF82AA8FE742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73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90" autoAdjust="0"/>
    <p:restoredTop sz="94666"/>
  </p:normalViewPr>
  <p:slideViewPr>
    <p:cSldViewPr snapToGrid="0" snapToObjects="1">
      <p:cViewPr varScale="1">
        <p:scale>
          <a:sx n="80" d="100"/>
          <a:sy n="80" d="100"/>
        </p:scale>
        <p:origin x="299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C80297-9616-4CD1-BE6E-47E58DBD397B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67666C-EBF5-46AF-9D12-A0B0DCFA3B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2730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2050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9821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1225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446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7934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1717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938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245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4960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7294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9907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124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3F1814-3CAD-C5EC-FA58-94DD11A9F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7EE758F-1516-0061-D2C9-6624E85F16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" y="12700"/>
            <a:ext cx="6832600" cy="988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705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82C55D-7F02-F3BB-42B5-07102E9189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7F17496-4DD2-A059-66BA-34DB338D9035}"/>
              </a:ext>
            </a:extLst>
          </p:cNvPr>
          <p:cNvSpPr txBox="1"/>
          <p:nvPr/>
        </p:nvSpPr>
        <p:spPr>
          <a:xfrm>
            <a:off x="2621251" y="9724364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06B94D6-0B8B-88A0-7BED-0294FF2511B4}"/>
              </a:ext>
            </a:extLst>
          </p:cNvPr>
          <p:cNvCxnSpPr>
            <a:cxnSpLocks/>
          </p:cNvCxnSpPr>
          <p:nvPr/>
        </p:nvCxnSpPr>
        <p:spPr>
          <a:xfrm flipH="1">
            <a:off x="382772" y="9656540"/>
            <a:ext cx="2194157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1EC795F-EE03-1B05-92DD-BE25074BDD44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nip Single Corner of Rectangle 1">
            <a:extLst>
              <a:ext uri="{FF2B5EF4-FFF2-40B4-BE49-F238E27FC236}">
                <a16:creationId xmlns:a16="http://schemas.microsoft.com/office/drawing/2014/main" id="{99BE9C77-098D-A66E-EC50-68777A6C3270}"/>
              </a:ext>
            </a:extLst>
          </p:cNvPr>
          <p:cNvSpPr/>
          <p:nvPr/>
        </p:nvSpPr>
        <p:spPr>
          <a:xfrm>
            <a:off x="-1" y="76555"/>
            <a:ext cx="2194157" cy="2780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Y1- Arithmetic test 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5F0D8E-351F-FE08-C361-BFA31F536AAA}"/>
              </a:ext>
            </a:extLst>
          </p:cNvPr>
          <p:cNvSpPr txBox="1"/>
          <p:nvPr/>
        </p:nvSpPr>
        <p:spPr>
          <a:xfrm>
            <a:off x="2272005" y="212889"/>
            <a:ext cx="41376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Name: __________________ Date: ___________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72548846-B06F-276B-72CB-F824BD9E5C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1239924"/>
              </p:ext>
            </p:extLst>
          </p:nvPr>
        </p:nvGraphicFramePr>
        <p:xfrm>
          <a:off x="225183" y="631561"/>
          <a:ext cx="6407633" cy="8747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776">
                  <a:extLst>
                    <a:ext uri="{9D8B030D-6E8A-4147-A177-3AD203B41FA5}">
                      <a16:colId xmlns:a16="http://schemas.microsoft.com/office/drawing/2014/main" val="3321476802"/>
                    </a:ext>
                  </a:extLst>
                </a:gridCol>
                <a:gridCol w="2473228">
                  <a:extLst>
                    <a:ext uri="{9D8B030D-6E8A-4147-A177-3AD203B41FA5}">
                      <a16:colId xmlns:a16="http://schemas.microsoft.com/office/drawing/2014/main" val="2379227053"/>
                    </a:ext>
                  </a:extLst>
                </a:gridCol>
                <a:gridCol w="317034">
                  <a:extLst>
                    <a:ext uri="{9D8B030D-6E8A-4147-A177-3AD203B41FA5}">
                      <a16:colId xmlns:a16="http://schemas.microsoft.com/office/drawing/2014/main" val="4027602858"/>
                    </a:ext>
                  </a:extLst>
                </a:gridCol>
                <a:gridCol w="515900">
                  <a:extLst>
                    <a:ext uri="{9D8B030D-6E8A-4147-A177-3AD203B41FA5}">
                      <a16:colId xmlns:a16="http://schemas.microsoft.com/office/drawing/2014/main" val="3518589150"/>
                    </a:ext>
                  </a:extLst>
                </a:gridCol>
                <a:gridCol w="2320009">
                  <a:extLst>
                    <a:ext uri="{9D8B030D-6E8A-4147-A177-3AD203B41FA5}">
                      <a16:colId xmlns:a16="http://schemas.microsoft.com/office/drawing/2014/main" val="3923108967"/>
                    </a:ext>
                  </a:extLst>
                </a:gridCol>
                <a:gridCol w="329686">
                  <a:extLst>
                    <a:ext uri="{9D8B030D-6E8A-4147-A177-3AD203B41FA5}">
                      <a16:colId xmlns:a16="http://schemas.microsoft.com/office/drawing/2014/main" val="1010108864"/>
                    </a:ext>
                  </a:extLst>
                </a:gridCol>
              </a:tblGrid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How many?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           + 7 = 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6846728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381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719572301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 + 1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17 + 1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8926175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02462441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 – 1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13 + 6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38278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36008124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 + 2 =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19 – 5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656821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74100119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 – 4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 +               = 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7575983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1517145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E30C3523-74CE-E601-38B4-711E3ECEC478}"/>
              </a:ext>
            </a:extLst>
          </p:cNvPr>
          <p:cNvSpPr/>
          <p:nvPr/>
        </p:nvSpPr>
        <p:spPr>
          <a:xfrm>
            <a:off x="2375704" y="662502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BBD4602-3588-C276-E444-CD9E745AEE9B}"/>
              </a:ext>
            </a:extLst>
          </p:cNvPr>
          <p:cNvSpPr/>
          <p:nvPr/>
        </p:nvSpPr>
        <p:spPr>
          <a:xfrm>
            <a:off x="1618685" y="2406472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94684C4-0A37-4DF0-177F-A2C0FA61F0C9}"/>
              </a:ext>
            </a:extLst>
          </p:cNvPr>
          <p:cNvSpPr/>
          <p:nvPr/>
        </p:nvSpPr>
        <p:spPr>
          <a:xfrm>
            <a:off x="1561110" y="4173875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02C3A66-0C16-1A64-01F1-8D937514D449}"/>
              </a:ext>
            </a:extLst>
          </p:cNvPr>
          <p:cNvSpPr/>
          <p:nvPr/>
        </p:nvSpPr>
        <p:spPr>
          <a:xfrm>
            <a:off x="1998441" y="5914396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1413778-9FFB-27EB-C29A-1EE5B40CA1B1}"/>
              </a:ext>
            </a:extLst>
          </p:cNvPr>
          <p:cNvSpPr/>
          <p:nvPr/>
        </p:nvSpPr>
        <p:spPr>
          <a:xfrm>
            <a:off x="1670481" y="7658366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BC03465-5894-4CAA-49E0-64C2970080D7}"/>
              </a:ext>
            </a:extLst>
          </p:cNvPr>
          <p:cNvSpPr/>
          <p:nvPr/>
        </p:nvSpPr>
        <p:spPr>
          <a:xfrm>
            <a:off x="4024317" y="666406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BFD6B10-3F3D-1034-6873-DB621CD8FAF6}"/>
              </a:ext>
            </a:extLst>
          </p:cNvPr>
          <p:cNvSpPr/>
          <p:nvPr/>
        </p:nvSpPr>
        <p:spPr>
          <a:xfrm>
            <a:off x="4952513" y="2406473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6F8B901-43DF-A1FC-3170-3B0883FB651D}"/>
              </a:ext>
            </a:extLst>
          </p:cNvPr>
          <p:cNvSpPr/>
          <p:nvPr/>
        </p:nvSpPr>
        <p:spPr>
          <a:xfrm>
            <a:off x="4952513" y="4173875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090F1B0-91D3-EEF9-F404-AC79385672EE}"/>
              </a:ext>
            </a:extLst>
          </p:cNvPr>
          <p:cNvSpPr/>
          <p:nvPr/>
        </p:nvSpPr>
        <p:spPr>
          <a:xfrm>
            <a:off x="5116574" y="5918299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57451D4-2E92-2D71-73C7-E4F527B3DA0B}"/>
              </a:ext>
            </a:extLst>
          </p:cNvPr>
          <p:cNvSpPr/>
          <p:nvPr/>
        </p:nvSpPr>
        <p:spPr>
          <a:xfrm>
            <a:off x="4426975" y="7658366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4B66063E-DB97-D567-434F-7CFDF7210F29}"/>
              </a:ext>
            </a:extLst>
          </p:cNvPr>
          <p:cNvSpPr/>
          <p:nvPr/>
        </p:nvSpPr>
        <p:spPr>
          <a:xfrm>
            <a:off x="952959" y="1287117"/>
            <a:ext cx="288235" cy="288235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03931F2D-8B60-DD45-A655-E9279FF78ECA}"/>
              </a:ext>
            </a:extLst>
          </p:cNvPr>
          <p:cNvSpPr/>
          <p:nvPr/>
        </p:nvSpPr>
        <p:spPr>
          <a:xfrm>
            <a:off x="961241" y="1638433"/>
            <a:ext cx="288235" cy="288235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D8B4467C-C3B0-4CD8-7DFF-F901A1F36E0E}"/>
              </a:ext>
            </a:extLst>
          </p:cNvPr>
          <p:cNvSpPr/>
          <p:nvPr/>
        </p:nvSpPr>
        <p:spPr>
          <a:xfrm>
            <a:off x="1291556" y="1287117"/>
            <a:ext cx="288235" cy="288235"/>
          </a:xfrm>
          <a:prstGeom prst="ellipse">
            <a:avLst/>
          </a:prstGeom>
          <a:solidFill>
            <a:srgbClr val="F4733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0" name="Picture 39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7F3F318-83F2-E310-41B7-2AF3C2B419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7295" t="39259" r="27295" b="37778"/>
          <a:stretch/>
        </p:blipFill>
        <p:spPr>
          <a:xfrm>
            <a:off x="2900896" y="9441019"/>
            <a:ext cx="794926" cy="31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668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70C2BD-CD7F-8A63-F483-1325F84FD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1C6051A8-E897-E565-A91C-FD0182FF1B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7295" t="39259" r="27295" b="37778"/>
          <a:stretch/>
        </p:blipFill>
        <p:spPr>
          <a:xfrm>
            <a:off x="2900896" y="9441019"/>
            <a:ext cx="794926" cy="31062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9A7F262-25AA-4B2F-B0AA-32A91837619A}"/>
              </a:ext>
            </a:extLst>
          </p:cNvPr>
          <p:cNvSpPr txBox="1"/>
          <p:nvPr/>
        </p:nvSpPr>
        <p:spPr>
          <a:xfrm>
            <a:off x="2621251" y="9724364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8570E5E-4ABA-02BF-6F08-6D1320986A37}"/>
              </a:ext>
            </a:extLst>
          </p:cNvPr>
          <p:cNvCxnSpPr>
            <a:cxnSpLocks/>
          </p:cNvCxnSpPr>
          <p:nvPr/>
        </p:nvCxnSpPr>
        <p:spPr>
          <a:xfrm flipH="1">
            <a:off x="382772" y="9656540"/>
            <a:ext cx="2194157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D455064-9653-4F46-60BC-84FA9C1CCF37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2B89A03C-1609-1704-9647-7CAD396538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11432"/>
              </p:ext>
            </p:extLst>
          </p:nvPr>
        </p:nvGraphicFramePr>
        <p:xfrm>
          <a:off x="225183" y="631561"/>
          <a:ext cx="6407633" cy="8747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776">
                  <a:extLst>
                    <a:ext uri="{9D8B030D-6E8A-4147-A177-3AD203B41FA5}">
                      <a16:colId xmlns:a16="http://schemas.microsoft.com/office/drawing/2014/main" val="3321476802"/>
                    </a:ext>
                  </a:extLst>
                </a:gridCol>
                <a:gridCol w="2473228">
                  <a:extLst>
                    <a:ext uri="{9D8B030D-6E8A-4147-A177-3AD203B41FA5}">
                      <a16:colId xmlns:a16="http://schemas.microsoft.com/office/drawing/2014/main" val="2379227053"/>
                    </a:ext>
                  </a:extLst>
                </a:gridCol>
                <a:gridCol w="317034">
                  <a:extLst>
                    <a:ext uri="{9D8B030D-6E8A-4147-A177-3AD203B41FA5}">
                      <a16:colId xmlns:a16="http://schemas.microsoft.com/office/drawing/2014/main" val="4027602858"/>
                    </a:ext>
                  </a:extLst>
                </a:gridCol>
                <a:gridCol w="515900">
                  <a:extLst>
                    <a:ext uri="{9D8B030D-6E8A-4147-A177-3AD203B41FA5}">
                      <a16:colId xmlns:a16="http://schemas.microsoft.com/office/drawing/2014/main" val="3518589150"/>
                    </a:ext>
                  </a:extLst>
                </a:gridCol>
                <a:gridCol w="2320009">
                  <a:extLst>
                    <a:ext uri="{9D8B030D-6E8A-4147-A177-3AD203B41FA5}">
                      <a16:colId xmlns:a16="http://schemas.microsoft.com/office/drawing/2014/main" val="3923108967"/>
                    </a:ext>
                  </a:extLst>
                </a:gridCol>
                <a:gridCol w="329686">
                  <a:extLst>
                    <a:ext uri="{9D8B030D-6E8A-4147-A177-3AD203B41FA5}">
                      <a16:colId xmlns:a16="http://schemas.microsoft.com/office/drawing/2014/main" val="1010108864"/>
                    </a:ext>
                  </a:extLst>
                </a:gridCol>
              </a:tblGrid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           + 5 = 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16)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          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6846728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381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719572301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37 - 1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17)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half of 4 is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8926175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02462441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43 = 40 +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18)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 quarter of 12 is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38278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36008124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19)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78 =               + 8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656821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74100119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76 + 1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7575983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1517145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6D5C5013-7591-410A-47FF-36AE55F1AC84}"/>
              </a:ext>
            </a:extLst>
          </p:cNvPr>
          <p:cNvSpPr/>
          <p:nvPr/>
        </p:nvSpPr>
        <p:spPr>
          <a:xfrm>
            <a:off x="708745" y="662502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CAA9866-503A-BD7A-1FF9-37BC891C3FAC}"/>
              </a:ext>
            </a:extLst>
          </p:cNvPr>
          <p:cNvSpPr/>
          <p:nvPr/>
        </p:nvSpPr>
        <p:spPr>
          <a:xfrm>
            <a:off x="1618685" y="2406472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6E6C55E-4129-DC62-480F-65CCCA987D32}"/>
              </a:ext>
            </a:extLst>
          </p:cNvPr>
          <p:cNvSpPr/>
          <p:nvPr/>
        </p:nvSpPr>
        <p:spPr>
          <a:xfrm>
            <a:off x="1648265" y="4170426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019D5C6-E897-2CF1-571D-BB213E00BF99}"/>
              </a:ext>
            </a:extLst>
          </p:cNvPr>
          <p:cNvSpPr/>
          <p:nvPr/>
        </p:nvSpPr>
        <p:spPr>
          <a:xfrm>
            <a:off x="4952513" y="2406473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A0A4D24-362A-55BD-A833-38D5FD10081D}"/>
              </a:ext>
            </a:extLst>
          </p:cNvPr>
          <p:cNvSpPr/>
          <p:nvPr/>
        </p:nvSpPr>
        <p:spPr>
          <a:xfrm>
            <a:off x="5448357" y="4170426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2967491-262A-B9A4-2F1A-EBF0F8E591E5}"/>
              </a:ext>
            </a:extLst>
          </p:cNvPr>
          <p:cNvSpPr/>
          <p:nvPr/>
        </p:nvSpPr>
        <p:spPr>
          <a:xfrm>
            <a:off x="4530880" y="5918299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1D1FDB3-866A-019F-958C-3E67A98A0B5C}"/>
              </a:ext>
            </a:extLst>
          </p:cNvPr>
          <p:cNvSpPr/>
          <p:nvPr/>
        </p:nvSpPr>
        <p:spPr>
          <a:xfrm>
            <a:off x="4815310" y="7667109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836C5C5-9BAA-83D4-36A3-64AAEC7BED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204228"/>
              </p:ext>
            </p:extLst>
          </p:nvPr>
        </p:nvGraphicFramePr>
        <p:xfrm>
          <a:off x="739737" y="5916297"/>
          <a:ext cx="1906436" cy="360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609">
                  <a:extLst>
                    <a:ext uri="{9D8B030D-6E8A-4147-A177-3AD203B41FA5}">
                      <a16:colId xmlns:a16="http://schemas.microsoft.com/office/drawing/2014/main" val="226994455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519154892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2926836115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4178571506"/>
                    </a:ext>
                  </a:extLst>
                </a:gridCol>
              </a:tblGrid>
              <a:tr h="360052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59175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EB7615AE-0068-B168-1627-335073B655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432872"/>
              </p:ext>
            </p:extLst>
          </p:nvPr>
        </p:nvGraphicFramePr>
        <p:xfrm>
          <a:off x="734552" y="7668386"/>
          <a:ext cx="1906436" cy="360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609">
                  <a:extLst>
                    <a:ext uri="{9D8B030D-6E8A-4147-A177-3AD203B41FA5}">
                      <a16:colId xmlns:a16="http://schemas.microsoft.com/office/drawing/2014/main" val="226994455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519154892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2926836115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4178571506"/>
                    </a:ext>
                  </a:extLst>
                </a:gridCol>
              </a:tblGrid>
              <a:tr h="360052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59175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72FCD8E2-28EB-5344-7EBD-EA16FFA590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85687"/>
              </p:ext>
            </p:extLst>
          </p:nvPr>
        </p:nvGraphicFramePr>
        <p:xfrm>
          <a:off x="4019789" y="670185"/>
          <a:ext cx="1906436" cy="360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609">
                  <a:extLst>
                    <a:ext uri="{9D8B030D-6E8A-4147-A177-3AD203B41FA5}">
                      <a16:colId xmlns:a16="http://schemas.microsoft.com/office/drawing/2014/main" val="226994455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519154892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2926836115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4178571506"/>
                    </a:ext>
                  </a:extLst>
                </a:gridCol>
              </a:tblGrid>
              <a:tr h="360052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591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3651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EA3BD9-40DF-8683-A22E-58ECA941AF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F6A05F5-9F56-4DBC-8D53-B1D4A5C60416}"/>
              </a:ext>
            </a:extLst>
          </p:cNvPr>
          <p:cNvSpPr txBox="1"/>
          <p:nvPr/>
        </p:nvSpPr>
        <p:spPr>
          <a:xfrm>
            <a:off x="2621251" y="9724364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97F1255-CFD6-855F-7CAC-B6057A33E257}"/>
              </a:ext>
            </a:extLst>
          </p:cNvPr>
          <p:cNvCxnSpPr>
            <a:cxnSpLocks/>
          </p:cNvCxnSpPr>
          <p:nvPr/>
        </p:nvCxnSpPr>
        <p:spPr>
          <a:xfrm flipH="1">
            <a:off x="382772" y="9656540"/>
            <a:ext cx="2194157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D5DCCC-61ED-43F1-3EE6-A3AE530799DC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nip Single Corner of Rectangle 1">
            <a:extLst>
              <a:ext uri="{FF2B5EF4-FFF2-40B4-BE49-F238E27FC236}">
                <a16:creationId xmlns:a16="http://schemas.microsoft.com/office/drawing/2014/main" id="{4137F91B-BC8B-1C0E-0E77-118D05419D45}"/>
              </a:ext>
            </a:extLst>
          </p:cNvPr>
          <p:cNvSpPr/>
          <p:nvPr/>
        </p:nvSpPr>
        <p:spPr>
          <a:xfrm>
            <a:off x="-1" y="76555"/>
            <a:ext cx="2194157" cy="2780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Y1- Arithmetic test 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D2E53D-771B-520A-7C2A-9B89C7D051AF}"/>
              </a:ext>
            </a:extLst>
          </p:cNvPr>
          <p:cNvSpPr txBox="1"/>
          <p:nvPr/>
        </p:nvSpPr>
        <p:spPr>
          <a:xfrm>
            <a:off x="2272005" y="212889"/>
            <a:ext cx="41376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Name: __________________ Date: ___________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DD7C56F-4C49-3CDF-593B-AAFF6CF4AF05}"/>
              </a:ext>
            </a:extLst>
          </p:cNvPr>
          <p:cNvGraphicFramePr>
            <a:graphicFrameLocks noGrp="1"/>
          </p:cNvGraphicFramePr>
          <p:nvPr/>
        </p:nvGraphicFramePr>
        <p:xfrm>
          <a:off x="225183" y="631561"/>
          <a:ext cx="6407633" cy="8747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776">
                  <a:extLst>
                    <a:ext uri="{9D8B030D-6E8A-4147-A177-3AD203B41FA5}">
                      <a16:colId xmlns:a16="http://schemas.microsoft.com/office/drawing/2014/main" val="3321476802"/>
                    </a:ext>
                  </a:extLst>
                </a:gridCol>
                <a:gridCol w="2473228">
                  <a:extLst>
                    <a:ext uri="{9D8B030D-6E8A-4147-A177-3AD203B41FA5}">
                      <a16:colId xmlns:a16="http://schemas.microsoft.com/office/drawing/2014/main" val="2379227053"/>
                    </a:ext>
                  </a:extLst>
                </a:gridCol>
                <a:gridCol w="317034">
                  <a:extLst>
                    <a:ext uri="{9D8B030D-6E8A-4147-A177-3AD203B41FA5}">
                      <a16:colId xmlns:a16="http://schemas.microsoft.com/office/drawing/2014/main" val="4027602858"/>
                    </a:ext>
                  </a:extLst>
                </a:gridCol>
                <a:gridCol w="515900">
                  <a:extLst>
                    <a:ext uri="{9D8B030D-6E8A-4147-A177-3AD203B41FA5}">
                      <a16:colId xmlns:a16="http://schemas.microsoft.com/office/drawing/2014/main" val="3518589150"/>
                    </a:ext>
                  </a:extLst>
                </a:gridCol>
                <a:gridCol w="2320009">
                  <a:extLst>
                    <a:ext uri="{9D8B030D-6E8A-4147-A177-3AD203B41FA5}">
                      <a16:colId xmlns:a16="http://schemas.microsoft.com/office/drawing/2014/main" val="3923108967"/>
                    </a:ext>
                  </a:extLst>
                </a:gridCol>
                <a:gridCol w="329686">
                  <a:extLst>
                    <a:ext uri="{9D8B030D-6E8A-4147-A177-3AD203B41FA5}">
                      <a16:colId xmlns:a16="http://schemas.microsoft.com/office/drawing/2014/main" val="1010108864"/>
                    </a:ext>
                  </a:extLst>
                </a:gridCol>
              </a:tblGrid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How many?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           + 7 = 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6846728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381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719572301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 + 1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17 + 1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8926175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02462441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 – 1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13 + 6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38278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36008124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 + 2 =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19 – 5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656821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74100119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 – 4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 +               = 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7575983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1517145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576E2E74-712E-5196-4014-2B79B18078B8}"/>
              </a:ext>
            </a:extLst>
          </p:cNvPr>
          <p:cNvSpPr/>
          <p:nvPr/>
        </p:nvSpPr>
        <p:spPr>
          <a:xfrm>
            <a:off x="2375704" y="662502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EBB6505-72F2-D01B-2778-8210F0A03E50}"/>
              </a:ext>
            </a:extLst>
          </p:cNvPr>
          <p:cNvSpPr/>
          <p:nvPr/>
        </p:nvSpPr>
        <p:spPr>
          <a:xfrm>
            <a:off x="1618685" y="2406472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7CAE7A6-D427-AC52-2AAB-0D049097D76B}"/>
              </a:ext>
            </a:extLst>
          </p:cNvPr>
          <p:cNvSpPr/>
          <p:nvPr/>
        </p:nvSpPr>
        <p:spPr>
          <a:xfrm>
            <a:off x="1561110" y="4173875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47B24E6-31DF-4317-B1D5-5F1D9F845F73}"/>
              </a:ext>
            </a:extLst>
          </p:cNvPr>
          <p:cNvSpPr/>
          <p:nvPr/>
        </p:nvSpPr>
        <p:spPr>
          <a:xfrm>
            <a:off x="1998441" y="5914396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7BEE5F2-2EAB-B3F6-2F28-4CBAF1E09B4E}"/>
              </a:ext>
            </a:extLst>
          </p:cNvPr>
          <p:cNvSpPr/>
          <p:nvPr/>
        </p:nvSpPr>
        <p:spPr>
          <a:xfrm>
            <a:off x="1670481" y="7658366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1793BB0-4553-D906-0DFD-1455AFC7C1DA}"/>
              </a:ext>
            </a:extLst>
          </p:cNvPr>
          <p:cNvSpPr/>
          <p:nvPr/>
        </p:nvSpPr>
        <p:spPr>
          <a:xfrm>
            <a:off x="4024317" y="666406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A0C132D-908D-ED34-9A89-29FE6E076342}"/>
              </a:ext>
            </a:extLst>
          </p:cNvPr>
          <p:cNvSpPr/>
          <p:nvPr/>
        </p:nvSpPr>
        <p:spPr>
          <a:xfrm>
            <a:off x="4952513" y="2406473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18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1D68A27-5787-37FC-4C00-019E5A4746CB}"/>
              </a:ext>
            </a:extLst>
          </p:cNvPr>
          <p:cNvSpPr/>
          <p:nvPr/>
        </p:nvSpPr>
        <p:spPr>
          <a:xfrm>
            <a:off x="4952513" y="4173875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19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1E8125E-C703-D1D8-1CE8-4AC87CC233F4}"/>
              </a:ext>
            </a:extLst>
          </p:cNvPr>
          <p:cNvSpPr/>
          <p:nvPr/>
        </p:nvSpPr>
        <p:spPr>
          <a:xfrm>
            <a:off x="5116574" y="5918299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14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BD688B7-8CF7-FAA1-247B-C1827F1C0E0A}"/>
              </a:ext>
            </a:extLst>
          </p:cNvPr>
          <p:cNvSpPr/>
          <p:nvPr/>
        </p:nvSpPr>
        <p:spPr>
          <a:xfrm>
            <a:off x="4426975" y="7658366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5EEA69C-A8C6-2FCA-1D0E-5ABD4CDF89A9}"/>
              </a:ext>
            </a:extLst>
          </p:cNvPr>
          <p:cNvSpPr txBox="1"/>
          <p:nvPr/>
        </p:nvSpPr>
        <p:spPr>
          <a:xfrm flipH="1">
            <a:off x="863599" y="354564"/>
            <a:ext cx="113484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CE5DB795-8391-1B91-A047-F2E758851106}"/>
              </a:ext>
            </a:extLst>
          </p:cNvPr>
          <p:cNvSpPr/>
          <p:nvPr/>
        </p:nvSpPr>
        <p:spPr>
          <a:xfrm>
            <a:off x="952959" y="1287117"/>
            <a:ext cx="288235" cy="288235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008C1BD7-A6B7-E158-1663-25D5B7289269}"/>
              </a:ext>
            </a:extLst>
          </p:cNvPr>
          <p:cNvSpPr/>
          <p:nvPr/>
        </p:nvSpPr>
        <p:spPr>
          <a:xfrm>
            <a:off x="961241" y="1638433"/>
            <a:ext cx="288235" cy="288235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5A97AE2-E467-E68E-301F-95A63C1E821E}"/>
              </a:ext>
            </a:extLst>
          </p:cNvPr>
          <p:cNvSpPr/>
          <p:nvPr/>
        </p:nvSpPr>
        <p:spPr>
          <a:xfrm>
            <a:off x="1291556" y="1287117"/>
            <a:ext cx="288235" cy="288235"/>
          </a:xfrm>
          <a:prstGeom prst="ellipse">
            <a:avLst/>
          </a:prstGeom>
          <a:solidFill>
            <a:srgbClr val="F4733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51C5E322-05D5-09DA-3484-D2FFB435A0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7295" t="39259" r="27295" b="37778"/>
          <a:stretch/>
        </p:blipFill>
        <p:spPr>
          <a:xfrm>
            <a:off x="2900896" y="9441019"/>
            <a:ext cx="794926" cy="31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883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CC54B9-5BDA-1AB7-D601-6668BA53D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54128D1C-4258-F2F7-C1FA-BC3BE79701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7295" t="39259" r="27295" b="37778"/>
          <a:stretch/>
        </p:blipFill>
        <p:spPr>
          <a:xfrm>
            <a:off x="2900896" y="9441019"/>
            <a:ext cx="794926" cy="31062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8344459-55B0-94E0-E97F-C40A4C88E5D4}"/>
              </a:ext>
            </a:extLst>
          </p:cNvPr>
          <p:cNvSpPr txBox="1"/>
          <p:nvPr/>
        </p:nvSpPr>
        <p:spPr>
          <a:xfrm>
            <a:off x="2621251" y="9724364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BE24805-9A24-3E5D-E064-2DB5CE7EB1DD}"/>
              </a:ext>
            </a:extLst>
          </p:cNvPr>
          <p:cNvCxnSpPr>
            <a:cxnSpLocks/>
          </p:cNvCxnSpPr>
          <p:nvPr/>
        </p:nvCxnSpPr>
        <p:spPr>
          <a:xfrm flipH="1">
            <a:off x="382772" y="9656540"/>
            <a:ext cx="2194157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604D539-EF7C-A227-BF03-1AC3E8A52688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40A6A29A-7954-330B-369C-6E86F9EBAD19}"/>
              </a:ext>
            </a:extLst>
          </p:cNvPr>
          <p:cNvGraphicFramePr>
            <a:graphicFrameLocks noGrp="1"/>
          </p:cNvGraphicFramePr>
          <p:nvPr/>
        </p:nvGraphicFramePr>
        <p:xfrm>
          <a:off x="225183" y="631561"/>
          <a:ext cx="6407633" cy="8747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776">
                  <a:extLst>
                    <a:ext uri="{9D8B030D-6E8A-4147-A177-3AD203B41FA5}">
                      <a16:colId xmlns:a16="http://schemas.microsoft.com/office/drawing/2014/main" val="3321476802"/>
                    </a:ext>
                  </a:extLst>
                </a:gridCol>
                <a:gridCol w="2473228">
                  <a:extLst>
                    <a:ext uri="{9D8B030D-6E8A-4147-A177-3AD203B41FA5}">
                      <a16:colId xmlns:a16="http://schemas.microsoft.com/office/drawing/2014/main" val="2379227053"/>
                    </a:ext>
                  </a:extLst>
                </a:gridCol>
                <a:gridCol w="317034">
                  <a:extLst>
                    <a:ext uri="{9D8B030D-6E8A-4147-A177-3AD203B41FA5}">
                      <a16:colId xmlns:a16="http://schemas.microsoft.com/office/drawing/2014/main" val="4027602858"/>
                    </a:ext>
                  </a:extLst>
                </a:gridCol>
                <a:gridCol w="515900">
                  <a:extLst>
                    <a:ext uri="{9D8B030D-6E8A-4147-A177-3AD203B41FA5}">
                      <a16:colId xmlns:a16="http://schemas.microsoft.com/office/drawing/2014/main" val="3518589150"/>
                    </a:ext>
                  </a:extLst>
                </a:gridCol>
                <a:gridCol w="2320009">
                  <a:extLst>
                    <a:ext uri="{9D8B030D-6E8A-4147-A177-3AD203B41FA5}">
                      <a16:colId xmlns:a16="http://schemas.microsoft.com/office/drawing/2014/main" val="3923108967"/>
                    </a:ext>
                  </a:extLst>
                </a:gridCol>
                <a:gridCol w="329686">
                  <a:extLst>
                    <a:ext uri="{9D8B030D-6E8A-4147-A177-3AD203B41FA5}">
                      <a16:colId xmlns:a16="http://schemas.microsoft.com/office/drawing/2014/main" val="1010108864"/>
                    </a:ext>
                  </a:extLst>
                </a:gridCol>
              </a:tblGrid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           + 5 = 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16)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          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6846728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381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719572301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37 - 1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17)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half of 4 is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8926175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02462441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43 = 40 +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18)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 quarter of 12 is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38278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36008124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19)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78 =               + 8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656821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74100119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76 + 1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7575983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1517145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4CD3014E-53D6-E364-BE8D-3045AFD1ED9F}"/>
              </a:ext>
            </a:extLst>
          </p:cNvPr>
          <p:cNvSpPr/>
          <p:nvPr/>
        </p:nvSpPr>
        <p:spPr>
          <a:xfrm>
            <a:off x="708745" y="662502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15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61E4D6B-91C1-C167-2B6C-DD75538B7F12}"/>
              </a:ext>
            </a:extLst>
          </p:cNvPr>
          <p:cNvSpPr/>
          <p:nvPr/>
        </p:nvSpPr>
        <p:spPr>
          <a:xfrm>
            <a:off x="1618685" y="2406472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36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5F91585-1CEB-B3EB-A3FC-8058439BE428}"/>
              </a:ext>
            </a:extLst>
          </p:cNvPr>
          <p:cNvSpPr/>
          <p:nvPr/>
        </p:nvSpPr>
        <p:spPr>
          <a:xfrm>
            <a:off x="1648265" y="4170426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9ED31D6-F0EC-8F36-FA96-A4C4D559C629}"/>
              </a:ext>
            </a:extLst>
          </p:cNvPr>
          <p:cNvSpPr/>
          <p:nvPr/>
        </p:nvSpPr>
        <p:spPr>
          <a:xfrm>
            <a:off x="4952513" y="2406473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77BA0BB-27C0-6281-C85A-48822A014294}"/>
              </a:ext>
            </a:extLst>
          </p:cNvPr>
          <p:cNvSpPr/>
          <p:nvPr/>
        </p:nvSpPr>
        <p:spPr>
          <a:xfrm>
            <a:off x="5448357" y="4170426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A5D687B-89EC-647F-D75E-50E111A3245A}"/>
              </a:ext>
            </a:extLst>
          </p:cNvPr>
          <p:cNvSpPr/>
          <p:nvPr/>
        </p:nvSpPr>
        <p:spPr>
          <a:xfrm>
            <a:off x="4530880" y="5918299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70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3A922B9-6A62-5355-07DC-379ECDDB5F7C}"/>
              </a:ext>
            </a:extLst>
          </p:cNvPr>
          <p:cNvSpPr/>
          <p:nvPr/>
        </p:nvSpPr>
        <p:spPr>
          <a:xfrm>
            <a:off x="4815310" y="7667109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77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013A605-67FC-81AD-1B42-CDA44222A2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634437"/>
              </p:ext>
            </p:extLst>
          </p:nvPr>
        </p:nvGraphicFramePr>
        <p:xfrm>
          <a:off x="739737" y="5916297"/>
          <a:ext cx="1906436" cy="360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609">
                  <a:extLst>
                    <a:ext uri="{9D8B030D-6E8A-4147-A177-3AD203B41FA5}">
                      <a16:colId xmlns:a16="http://schemas.microsoft.com/office/drawing/2014/main" val="226994455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519154892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2926836115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4178571506"/>
                    </a:ext>
                  </a:extLst>
                </a:gridCol>
              </a:tblGrid>
              <a:tr h="360052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59175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09B2B927-EDBF-81EE-427D-8A08089C98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775181"/>
              </p:ext>
            </p:extLst>
          </p:nvPr>
        </p:nvGraphicFramePr>
        <p:xfrm>
          <a:off x="734552" y="7668386"/>
          <a:ext cx="1906436" cy="360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609">
                  <a:extLst>
                    <a:ext uri="{9D8B030D-6E8A-4147-A177-3AD203B41FA5}">
                      <a16:colId xmlns:a16="http://schemas.microsoft.com/office/drawing/2014/main" val="226994455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519154892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2926836115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4178571506"/>
                    </a:ext>
                  </a:extLst>
                </a:gridCol>
              </a:tblGrid>
              <a:tr h="360052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25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59175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8B4E1F14-6E08-CD34-0F7E-F758E7D158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688473"/>
              </p:ext>
            </p:extLst>
          </p:nvPr>
        </p:nvGraphicFramePr>
        <p:xfrm>
          <a:off x="4019789" y="670185"/>
          <a:ext cx="1906436" cy="360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609">
                  <a:extLst>
                    <a:ext uri="{9D8B030D-6E8A-4147-A177-3AD203B41FA5}">
                      <a16:colId xmlns:a16="http://schemas.microsoft.com/office/drawing/2014/main" val="226994455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519154892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2926836115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4178571506"/>
                    </a:ext>
                  </a:extLst>
                </a:gridCol>
              </a:tblGrid>
              <a:tr h="360052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70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5917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676BA96-62B4-37DE-2052-1ADFC0C0AB7A}"/>
              </a:ext>
            </a:extLst>
          </p:cNvPr>
          <p:cNvSpPr txBox="1"/>
          <p:nvPr/>
        </p:nvSpPr>
        <p:spPr>
          <a:xfrm flipH="1">
            <a:off x="863599" y="354564"/>
            <a:ext cx="113484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15136266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51623-AC93-FC53-7858-57AF24E5C4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30662F4-3427-B558-1366-D8582C6A3995}"/>
              </a:ext>
            </a:extLst>
          </p:cNvPr>
          <p:cNvSpPr txBox="1"/>
          <p:nvPr/>
        </p:nvSpPr>
        <p:spPr>
          <a:xfrm>
            <a:off x="2621251" y="9724364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2CC5016-81A3-3AFE-C68A-2FD5D264F9E5}"/>
              </a:ext>
            </a:extLst>
          </p:cNvPr>
          <p:cNvCxnSpPr>
            <a:cxnSpLocks/>
          </p:cNvCxnSpPr>
          <p:nvPr/>
        </p:nvCxnSpPr>
        <p:spPr>
          <a:xfrm flipH="1">
            <a:off x="382772" y="9656540"/>
            <a:ext cx="2194157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DDB99BE-E1F0-704A-4A8A-9E10AA55FDA2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nip Single Corner of Rectangle 1">
            <a:extLst>
              <a:ext uri="{FF2B5EF4-FFF2-40B4-BE49-F238E27FC236}">
                <a16:creationId xmlns:a16="http://schemas.microsoft.com/office/drawing/2014/main" id="{2F7CF7CA-83CE-CA6D-3033-E92A0A945BC1}"/>
              </a:ext>
            </a:extLst>
          </p:cNvPr>
          <p:cNvSpPr/>
          <p:nvPr/>
        </p:nvSpPr>
        <p:spPr>
          <a:xfrm>
            <a:off x="-1" y="76555"/>
            <a:ext cx="2194157" cy="2780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Y1- Arithmetic test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D47BAF-9DE1-EA75-62B9-C412790840E7}"/>
              </a:ext>
            </a:extLst>
          </p:cNvPr>
          <p:cNvSpPr txBox="1"/>
          <p:nvPr/>
        </p:nvSpPr>
        <p:spPr>
          <a:xfrm>
            <a:off x="2251731" y="284101"/>
            <a:ext cx="41376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Name: __________________ Date: ___________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DF3F7614-A387-FB69-788A-F47B7BA839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169064"/>
              </p:ext>
            </p:extLst>
          </p:nvPr>
        </p:nvGraphicFramePr>
        <p:xfrm>
          <a:off x="225183" y="631561"/>
          <a:ext cx="6407633" cy="8747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776">
                  <a:extLst>
                    <a:ext uri="{9D8B030D-6E8A-4147-A177-3AD203B41FA5}">
                      <a16:colId xmlns:a16="http://schemas.microsoft.com/office/drawing/2014/main" val="3321476802"/>
                    </a:ext>
                  </a:extLst>
                </a:gridCol>
                <a:gridCol w="2473228">
                  <a:extLst>
                    <a:ext uri="{9D8B030D-6E8A-4147-A177-3AD203B41FA5}">
                      <a16:colId xmlns:a16="http://schemas.microsoft.com/office/drawing/2014/main" val="2379227053"/>
                    </a:ext>
                  </a:extLst>
                </a:gridCol>
                <a:gridCol w="317034">
                  <a:extLst>
                    <a:ext uri="{9D8B030D-6E8A-4147-A177-3AD203B41FA5}">
                      <a16:colId xmlns:a16="http://schemas.microsoft.com/office/drawing/2014/main" val="4027602858"/>
                    </a:ext>
                  </a:extLst>
                </a:gridCol>
                <a:gridCol w="515900">
                  <a:extLst>
                    <a:ext uri="{9D8B030D-6E8A-4147-A177-3AD203B41FA5}">
                      <a16:colId xmlns:a16="http://schemas.microsoft.com/office/drawing/2014/main" val="3518589150"/>
                    </a:ext>
                  </a:extLst>
                </a:gridCol>
                <a:gridCol w="2320009">
                  <a:extLst>
                    <a:ext uri="{9D8B030D-6E8A-4147-A177-3AD203B41FA5}">
                      <a16:colId xmlns:a16="http://schemas.microsoft.com/office/drawing/2014/main" val="3923108967"/>
                    </a:ext>
                  </a:extLst>
                </a:gridCol>
                <a:gridCol w="329686">
                  <a:extLst>
                    <a:ext uri="{9D8B030D-6E8A-4147-A177-3AD203B41FA5}">
                      <a16:colId xmlns:a16="http://schemas.microsoft.com/office/drawing/2014/main" val="1010108864"/>
                    </a:ext>
                  </a:extLst>
                </a:gridCol>
              </a:tblGrid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How many?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           + 4 = 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6846728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381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719572301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 + 1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14 - 1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8926175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02462441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 – 1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 + 5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38278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36008124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 + 3 =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15 – 3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656821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74100119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 – 3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12 +               = 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7575983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1517145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E12B4158-4EEF-F009-4706-6A82785325BB}"/>
              </a:ext>
            </a:extLst>
          </p:cNvPr>
          <p:cNvSpPr/>
          <p:nvPr/>
        </p:nvSpPr>
        <p:spPr>
          <a:xfrm>
            <a:off x="2375704" y="662502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BA378E-C7AD-CB3A-C5EB-3054548848D1}"/>
              </a:ext>
            </a:extLst>
          </p:cNvPr>
          <p:cNvSpPr/>
          <p:nvPr/>
        </p:nvSpPr>
        <p:spPr>
          <a:xfrm>
            <a:off x="1618685" y="2406472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D3CAAF9-BAF8-B0CF-DFEA-A6E4908D4A43}"/>
              </a:ext>
            </a:extLst>
          </p:cNvPr>
          <p:cNvSpPr/>
          <p:nvPr/>
        </p:nvSpPr>
        <p:spPr>
          <a:xfrm>
            <a:off x="1561110" y="4173875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6F3ED18-9391-E76D-6656-9555EDC2CA15}"/>
              </a:ext>
            </a:extLst>
          </p:cNvPr>
          <p:cNvSpPr/>
          <p:nvPr/>
        </p:nvSpPr>
        <p:spPr>
          <a:xfrm>
            <a:off x="1998441" y="5914396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3C8C398-F462-0E53-7E47-E5315E04C0C3}"/>
              </a:ext>
            </a:extLst>
          </p:cNvPr>
          <p:cNvSpPr/>
          <p:nvPr/>
        </p:nvSpPr>
        <p:spPr>
          <a:xfrm>
            <a:off x="1670481" y="7658366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F6899C6-5FC7-5332-E3B5-CEAC842CA8CD}"/>
              </a:ext>
            </a:extLst>
          </p:cNvPr>
          <p:cNvSpPr/>
          <p:nvPr/>
        </p:nvSpPr>
        <p:spPr>
          <a:xfrm>
            <a:off x="4024317" y="666406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7CEB7AE-5788-1501-A5C4-EE9EF13D79EE}"/>
              </a:ext>
            </a:extLst>
          </p:cNvPr>
          <p:cNvSpPr/>
          <p:nvPr/>
        </p:nvSpPr>
        <p:spPr>
          <a:xfrm>
            <a:off x="4952513" y="2406473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A45E665-BBF6-C5AC-3ABF-DDCB6F2D6E05}"/>
              </a:ext>
            </a:extLst>
          </p:cNvPr>
          <p:cNvSpPr/>
          <p:nvPr/>
        </p:nvSpPr>
        <p:spPr>
          <a:xfrm>
            <a:off x="4952513" y="4173875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C9A0D40-2BFE-503F-9467-9C41E139B399}"/>
              </a:ext>
            </a:extLst>
          </p:cNvPr>
          <p:cNvSpPr/>
          <p:nvPr/>
        </p:nvSpPr>
        <p:spPr>
          <a:xfrm>
            <a:off x="5116574" y="5918299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6C6B972-A068-7673-C820-68B8D316EDB8}"/>
              </a:ext>
            </a:extLst>
          </p:cNvPr>
          <p:cNvSpPr/>
          <p:nvPr/>
        </p:nvSpPr>
        <p:spPr>
          <a:xfrm>
            <a:off x="4512837" y="7658366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DA892C87-06D2-4DD4-584F-7DDE5A71DCBC}"/>
              </a:ext>
            </a:extLst>
          </p:cNvPr>
          <p:cNvSpPr/>
          <p:nvPr/>
        </p:nvSpPr>
        <p:spPr>
          <a:xfrm>
            <a:off x="952959" y="1287117"/>
            <a:ext cx="288235" cy="288235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170753C4-AEEA-CDB4-39E6-08DB06E49133}"/>
              </a:ext>
            </a:extLst>
          </p:cNvPr>
          <p:cNvSpPr/>
          <p:nvPr/>
        </p:nvSpPr>
        <p:spPr>
          <a:xfrm>
            <a:off x="961241" y="1638433"/>
            <a:ext cx="288235" cy="288235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530B1386-D0E8-3A53-8C72-48B74858150B}"/>
              </a:ext>
            </a:extLst>
          </p:cNvPr>
          <p:cNvSpPr/>
          <p:nvPr/>
        </p:nvSpPr>
        <p:spPr>
          <a:xfrm>
            <a:off x="1291556" y="1287117"/>
            <a:ext cx="288235" cy="288235"/>
          </a:xfrm>
          <a:prstGeom prst="ellipse">
            <a:avLst/>
          </a:prstGeom>
          <a:solidFill>
            <a:srgbClr val="F4733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AB78622-F452-BBBA-9C49-9761D000B8B6}"/>
              </a:ext>
            </a:extLst>
          </p:cNvPr>
          <p:cNvSpPr/>
          <p:nvPr/>
        </p:nvSpPr>
        <p:spPr>
          <a:xfrm>
            <a:off x="1275012" y="1638433"/>
            <a:ext cx="288235" cy="288235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3A38527-E975-30E5-6FAF-92A8A3096BC9}"/>
              </a:ext>
            </a:extLst>
          </p:cNvPr>
          <p:cNvSpPr/>
          <p:nvPr/>
        </p:nvSpPr>
        <p:spPr>
          <a:xfrm>
            <a:off x="1662772" y="1638433"/>
            <a:ext cx="288235" cy="288235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2" name="Picture 21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F83520DB-7922-BCB7-A5D2-572F17CA92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7295" t="39259" r="27295" b="37778"/>
          <a:stretch/>
        </p:blipFill>
        <p:spPr>
          <a:xfrm>
            <a:off x="2900896" y="9441019"/>
            <a:ext cx="794926" cy="31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577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DC1FFE-DD74-02BC-9211-ED11E420BF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FD33215B-8553-92F1-B16E-D986323A6D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7295" t="39259" r="27295" b="37778"/>
          <a:stretch/>
        </p:blipFill>
        <p:spPr>
          <a:xfrm>
            <a:off x="2900896" y="9441019"/>
            <a:ext cx="794926" cy="31062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BA4E4F7-CBF9-60D9-508E-4F7B563A72CD}"/>
              </a:ext>
            </a:extLst>
          </p:cNvPr>
          <p:cNvSpPr txBox="1"/>
          <p:nvPr/>
        </p:nvSpPr>
        <p:spPr>
          <a:xfrm>
            <a:off x="2621251" y="9724364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350A401-8EEE-8F4D-0371-F69A84ED602D}"/>
              </a:ext>
            </a:extLst>
          </p:cNvPr>
          <p:cNvCxnSpPr>
            <a:cxnSpLocks/>
          </p:cNvCxnSpPr>
          <p:nvPr/>
        </p:nvCxnSpPr>
        <p:spPr>
          <a:xfrm flipH="1">
            <a:off x="382772" y="9656540"/>
            <a:ext cx="2194157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CBBF59C-4C0A-1266-A70A-5B188302B8C0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6AC3D766-5B46-D5A8-0389-6F32407EBF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40840"/>
              </p:ext>
            </p:extLst>
          </p:nvPr>
        </p:nvGraphicFramePr>
        <p:xfrm>
          <a:off x="225183" y="631561"/>
          <a:ext cx="6407633" cy="8747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776">
                  <a:extLst>
                    <a:ext uri="{9D8B030D-6E8A-4147-A177-3AD203B41FA5}">
                      <a16:colId xmlns:a16="http://schemas.microsoft.com/office/drawing/2014/main" val="3321476802"/>
                    </a:ext>
                  </a:extLst>
                </a:gridCol>
                <a:gridCol w="2473228">
                  <a:extLst>
                    <a:ext uri="{9D8B030D-6E8A-4147-A177-3AD203B41FA5}">
                      <a16:colId xmlns:a16="http://schemas.microsoft.com/office/drawing/2014/main" val="2379227053"/>
                    </a:ext>
                  </a:extLst>
                </a:gridCol>
                <a:gridCol w="317034">
                  <a:extLst>
                    <a:ext uri="{9D8B030D-6E8A-4147-A177-3AD203B41FA5}">
                      <a16:colId xmlns:a16="http://schemas.microsoft.com/office/drawing/2014/main" val="4027602858"/>
                    </a:ext>
                  </a:extLst>
                </a:gridCol>
                <a:gridCol w="515900">
                  <a:extLst>
                    <a:ext uri="{9D8B030D-6E8A-4147-A177-3AD203B41FA5}">
                      <a16:colId xmlns:a16="http://schemas.microsoft.com/office/drawing/2014/main" val="3518589150"/>
                    </a:ext>
                  </a:extLst>
                </a:gridCol>
                <a:gridCol w="2320009">
                  <a:extLst>
                    <a:ext uri="{9D8B030D-6E8A-4147-A177-3AD203B41FA5}">
                      <a16:colId xmlns:a16="http://schemas.microsoft.com/office/drawing/2014/main" val="3923108967"/>
                    </a:ext>
                  </a:extLst>
                </a:gridCol>
                <a:gridCol w="329686">
                  <a:extLst>
                    <a:ext uri="{9D8B030D-6E8A-4147-A177-3AD203B41FA5}">
                      <a16:colId xmlns:a16="http://schemas.microsoft.com/office/drawing/2014/main" val="1010108864"/>
                    </a:ext>
                  </a:extLst>
                </a:gridCol>
              </a:tblGrid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           + 16 = 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16)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          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6846728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381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719572301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43 + 1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17)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half of 10 is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8926175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02462441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37 =              + 7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18)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 quarter of 4 is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38278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36008124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19)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98 = 90 +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656821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74100119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75 - 1=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7575983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1517145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55BEFF18-287C-C139-E6FF-75884D2B92CD}"/>
              </a:ext>
            </a:extLst>
          </p:cNvPr>
          <p:cNvSpPr/>
          <p:nvPr/>
        </p:nvSpPr>
        <p:spPr>
          <a:xfrm>
            <a:off x="708745" y="662502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91AA8E5-BB03-36A2-9698-14E856552228}"/>
              </a:ext>
            </a:extLst>
          </p:cNvPr>
          <p:cNvSpPr/>
          <p:nvPr/>
        </p:nvSpPr>
        <p:spPr>
          <a:xfrm>
            <a:off x="1618685" y="2406472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655AE4F-E98D-A243-5A7D-4D8F06DEFF9E}"/>
              </a:ext>
            </a:extLst>
          </p:cNvPr>
          <p:cNvSpPr/>
          <p:nvPr/>
        </p:nvSpPr>
        <p:spPr>
          <a:xfrm>
            <a:off x="1163326" y="4170426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4F6D5B9-5581-CD1B-3F68-2F2C669BB441}"/>
              </a:ext>
            </a:extLst>
          </p:cNvPr>
          <p:cNvSpPr/>
          <p:nvPr/>
        </p:nvSpPr>
        <p:spPr>
          <a:xfrm>
            <a:off x="5008667" y="2406473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428416F-076A-2E9B-FB8F-A9413EDF2336}"/>
              </a:ext>
            </a:extLst>
          </p:cNvPr>
          <p:cNvSpPr/>
          <p:nvPr/>
        </p:nvSpPr>
        <p:spPr>
          <a:xfrm>
            <a:off x="5448357" y="4170426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D274FB2-9D1E-BAE5-F149-14952FD883B0}"/>
              </a:ext>
            </a:extLst>
          </p:cNvPr>
          <p:cNvSpPr/>
          <p:nvPr/>
        </p:nvSpPr>
        <p:spPr>
          <a:xfrm>
            <a:off x="4973007" y="5925648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03AA31A-51F8-EB48-3BDE-55DC74564895}"/>
              </a:ext>
            </a:extLst>
          </p:cNvPr>
          <p:cNvSpPr/>
          <p:nvPr/>
        </p:nvSpPr>
        <p:spPr>
          <a:xfrm>
            <a:off x="4815310" y="7667109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46DEBE2-DADD-4F5B-097D-660EECD3DE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048095"/>
              </p:ext>
            </p:extLst>
          </p:nvPr>
        </p:nvGraphicFramePr>
        <p:xfrm>
          <a:off x="739737" y="5918299"/>
          <a:ext cx="1906436" cy="360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609">
                  <a:extLst>
                    <a:ext uri="{9D8B030D-6E8A-4147-A177-3AD203B41FA5}">
                      <a16:colId xmlns:a16="http://schemas.microsoft.com/office/drawing/2014/main" val="226994455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519154892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2926836115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4178571506"/>
                    </a:ext>
                  </a:extLst>
                </a:gridCol>
              </a:tblGrid>
              <a:tr h="360052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59175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82147D8B-D99A-7E1B-45B9-90DC48AE40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767379"/>
              </p:ext>
            </p:extLst>
          </p:nvPr>
        </p:nvGraphicFramePr>
        <p:xfrm>
          <a:off x="734552" y="7668386"/>
          <a:ext cx="1906436" cy="360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609">
                  <a:extLst>
                    <a:ext uri="{9D8B030D-6E8A-4147-A177-3AD203B41FA5}">
                      <a16:colId xmlns:a16="http://schemas.microsoft.com/office/drawing/2014/main" val="226994455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519154892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2926836115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4178571506"/>
                    </a:ext>
                  </a:extLst>
                </a:gridCol>
              </a:tblGrid>
              <a:tr h="360052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59175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52E85489-0115-DF44-E743-A50977BED4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450951"/>
              </p:ext>
            </p:extLst>
          </p:nvPr>
        </p:nvGraphicFramePr>
        <p:xfrm>
          <a:off x="4019789" y="670185"/>
          <a:ext cx="1906436" cy="360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609">
                  <a:extLst>
                    <a:ext uri="{9D8B030D-6E8A-4147-A177-3AD203B41FA5}">
                      <a16:colId xmlns:a16="http://schemas.microsoft.com/office/drawing/2014/main" val="226994455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519154892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2926836115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4178571506"/>
                    </a:ext>
                  </a:extLst>
                </a:gridCol>
              </a:tblGrid>
              <a:tr h="360052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591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2649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87ED88-ECA3-2786-E7CA-9EE83EC11E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5ADFFD3-4E6B-90BC-F85D-8C49D8177821}"/>
              </a:ext>
            </a:extLst>
          </p:cNvPr>
          <p:cNvSpPr txBox="1"/>
          <p:nvPr/>
        </p:nvSpPr>
        <p:spPr>
          <a:xfrm>
            <a:off x="2621251" y="9724364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9879F66-4A6F-65E3-8B06-F13CEF6DAC77}"/>
              </a:ext>
            </a:extLst>
          </p:cNvPr>
          <p:cNvCxnSpPr>
            <a:cxnSpLocks/>
          </p:cNvCxnSpPr>
          <p:nvPr/>
        </p:nvCxnSpPr>
        <p:spPr>
          <a:xfrm flipH="1">
            <a:off x="382772" y="9656540"/>
            <a:ext cx="2194157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53D26D1-86F6-123D-20EF-A11980E51B45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nip Single Corner of Rectangle 1">
            <a:extLst>
              <a:ext uri="{FF2B5EF4-FFF2-40B4-BE49-F238E27FC236}">
                <a16:creationId xmlns:a16="http://schemas.microsoft.com/office/drawing/2014/main" id="{BACB4C66-3770-59D2-43AB-F71A37A02849}"/>
              </a:ext>
            </a:extLst>
          </p:cNvPr>
          <p:cNvSpPr/>
          <p:nvPr/>
        </p:nvSpPr>
        <p:spPr>
          <a:xfrm>
            <a:off x="-1" y="76555"/>
            <a:ext cx="2194157" cy="2780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Y1- Arithmetic test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73EEF9-01DD-C953-95CD-F11261541106}"/>
              </a:ext>
            </a:extLst>
          </p:cNvPr>
          <p:cNvSpPr txBox="1"/>
          <p:nvPr/>
        </p:nvSpPr>
        <p:spPr>
          <a:xfrm>
            <a:off x="2251731" y="284101"/>
            <a:ext cx="41376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Name: __________________ Date: ___________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5D14515B-8A15-0929-6A1F-6CDE6F1CCC35}"/>
              </a:ext>
            </a:extLst>
          </p:cNvPr>
          <p:cNvGraphicFramePr>
            <a:graphicFrameLocks noGrp="1"/>
          </p:cNvGraphicFramePr>
          <p:nvPr/>
        </p:nvGraphicFramePr>
        <p:xfrm>
          <a:off x="225183" y="631561"/>
          <a:ext cx="6407633" cy="8747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776">
                  <a:extLst>
                    <a:ext uri="{9D8B030D-6E8A-4147-A177-3AD203B41FA5}">
                      <a16:colId xmlns:a16="http://schemas.microsoft.com/office/drawing/2014/main" val="3321476802"/>
                    </a:ext>
                  </a:extLst>
                </a:gridCol>
                <a:gridCol w="2473228">
                  <a:extLst>
                    <a:ext uri="{9D8B030D-6E8A-4147-A177-3AD203B41FA5}">
                      <a16:colId xmlns:a16="http://schemas.microsoft.com/office/drawing/2014/main" val="2379227053"/>
                    </a:ext>
                  </a:extLst>
                </a:gridCol>
                <a:gridCol w="317034">
                  <a:extLst>
                    <a:ext uri="{9D8B030D-6E8A-4147-A177-3AD203B41FA5}">
                      <a16:colId xmlns:a16="http://schemas.microsoft.com/office/drawing/2014/main" val="4027602858"/>
                    </a:ext>
                  </a:extLst>
                </a:gridCol>
                <a:gridCol w="515900">
                  <a:extLst>
                    <a:ext uri="{9D8B030D-6E8A-4147-A177-3AD203B41FA5}">
                      <a16:colId xmlns:a16="http://schemas.microsoft.com/office/drawing/2014/main" val="3518589150"/>
                    </a:ext>
                  </a:extLst>
                </a:gridCol>
                <a:gridCol w="2320009">
                  <a:extLst>
                    <a:ext uri="{9D8B030D-6E8A-4147-A177-3AD203B41FA5}">
                      <a16:colId xmlns:a16="http://schemas.microsoft.com/office/drawing/2014/main" val="3923108967"/>
                    </a:ext>
                  </a:extLst>
                </a:gridCol>
                <a:gridCol w="329686">
                  <a:extLst>
                    <a:ext uri="{9D8B030D-6E8A-4147-A177-3AD203B41FA5}">
                      <a16:colId xmlns:a16="http://schemas.microsoft.com/office/drawing/2014/main" val="1010108864"/>
                    </a:ext>
                  </a:extLst>
                </a:gridCol>
              </a:tblGrid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How many?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           + 4 = 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6846728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381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719572301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 + 1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14 - 1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8926175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02462441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 – 1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 + 5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38278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36008124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 + 3 =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15 – 3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656821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74100119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 – 3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12 +               = 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7575983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1517145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92389799-E8B3-0B6F-B55A-982BBEE8A4CE}"/>
              </a:ext>
            </a:extLst>
          </p:cNvPr>
          <p:cNvSpPr/>
          <p:nvPr/>
        </p:nvSpPr>
        <p:spPr>
          <a:xfrm>
            <a:off x="2375704" y="662502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33C8BCF-234D-686D-A6A3-2A8F8AC5E6AD}"/>
              </a:ext>
            </a:extLst>
          </p:cNvPr>
          <p:cNvSpPr/>
          <p:nvPr/>
        </p:nvSpPr>
        <p:spPr>
          <a:xfrm>
            <a:off x="1618685" y="2406472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BC79C42-5CF0-12A1-E1DB-CA6857EE4781}"/>
              </a:ext>
            </a:extLst>
          </p:cNvPr>
          <p:cNvSpPr/>
          <p:nvPr/>
        </p:nvSpPr>
        <p:spPr>
          <a:xfrm>
            <a:off x="1561110" y="4173875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D59B473-4D70-1001-59B8-427ADEF3878E}"/>
              </a:ext>
            </a:extLst>
          </p:cNvPr>
          <p:cNvSpPr/>
          <p:nvPr/>
        </p:nvSpPr>
        <p:spPr>
          <a:xfrm>
            <a:off x="1998441" y="5914396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D35977B-7752-0BEB-3F8A-791E95D73FAE}"/>
              </a:ext>
            </a:extLst>
          </p:cNvPr>
          <p:cNvSpPr/>
          <p:nvPr/>
        </p:nvSpPr>
        <p:spPr>
          <a:xfrm>
            <a:off x="1670481" y="7658366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460DDEA-D822-A240-FE95-6756F960D93D}"/>
              </a:ext>
            </a:extLst>
          </p:cNvPr>
          <p:cNvSpPr/>
          <p:nvPr/>
        </p:nvSpPr>
        <p:spPr>
          <a:xfrm>
            <a:off x="4024317" y="666406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0EDDB81-E441-3C7D-E625-4CE4FA89DF37}"/>
              </a:ext>
            </a:extLst>
          </p:cNvPr>
          <p:cNvSpPr/>
          <p:nvPr/>
        </p:nvSpPr>
        <p:spPr>
          <a:xfrm>
            <a:off x="4952513" y="2406473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13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9C701EB-0A50-2962-2D43-C0DE00AF2812}"/>
              </a:ext>
            </a:extLst>
          </p:cNvPr>
          <p:cNvSpPr/>
          <p:nvPr/>
        </p:nvSpPr>
        <p:spPr>
          <a:xfrm>
            <a:off x="4952513" y="4173875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13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2CC605E-6BF2-62AB-FA2A-96BA47822B69}"/>
              </a:ext>
            </a:extLst>
          </p:cNvPr>
          <p:cNvSpPr/>
          <p:nvPr/>
        </p:nvSpPr>
        <p:spPr>
          <a:xfrm>
            <a:off x="5116574" y="5918299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12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FFB09D1-EE39-40E2-061E-6917A8700302}"/>
              </a:ext>
            </a:extLst>
          </p:cNvPr>
          <p:cNvSpPr/>
          <p:nvPr/>
        </p:nvSpPr>
        <p:spPr>
          <a:xfrm>
            <a:off x="4512837" y="7658366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C1E13752-E5DC-0179-5F49-BB22930FFF8C}"/>
              </a:ext>
            </a:extLst>
          </p:cNvPr>
          <p:cNvSpPr/>
          <p:nvPr/>
        </p:nvSpPr>
        <p:spPr>
          <a:xfrm>
            <a:off x="952959" y="1287117"/>
            <a:ext cx="288235" cy="288235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47FB1D44-63EB-89CA-4EF2-85D1A9764C88}"/>
              </a:ext>
            </a:extLst>
          </p:cNvPr>
          <p:cNvSpPr/>
          <p:nvPr/>
        </p:nvSpPr>
        <p:spPr>
          <a:xfrm>
            <a:off x="961241" y="1638433"/>
            <a:ext cx="288235" cy="288235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5534D8E3-27A0-432D-CA95-28C6B29352C6}"/>
              </a:ext>
            </a:extLst>
          </p:cNvPr>
          <p:cNvSpPr/>
          <p:nvPr/>
        </p:nvSpPr>
        <p:spPr>
          <a:xfrm>
            <a:off x="1291556" y="1287117"/>
            <a:ext cx="288235" cy="288235"/>
          </a:xfrm>
          <a:prstGeom prst="ellipse">
            <a:avLst/>
          </a:prstGeom>
          <a:solidFill>
            <a:srgbClr val="F4733D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16FD39D-E686-50A5-8F06-716EC7D663CF}"/>
              </a:ext>
            </a:extLst>
          </p:cNvPr>
          <p:cNvSpPr/>
          <p:nvPr/>
        </p:nvSpPr>
        <p:spPr>
          <a:xfrm>
            <a:off x="1275012" y="1638433"/>
            <a:ext cx="288235" cy="288235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9EEB31D-FBB5-8B14-456F-5982438FA35A}"/>
              </a:ext>
            </a:extLst>
          </p:cNvPr>
          <p:cNvSpPr/>
          <p:nvPr/>
        </p:nvSpPr>
        <p:spPr>
          <a:xfrm>
            <a:off x="1662772" y="1638433"/>
            <a:ext cx="288235" cy="288235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0E7388-465D-84C2-4169-9DE771132237}"/>
              </a:ext>
            </a:extLst>
          </p:cNvPr>
          <p:cNvSpPr txBox="1"/>
          <p:nvPr/>
        </p:nvSpPr>
        <p:spPr>
          <a:xfrm flipH="1">
            <a:off x="863599" y="354564"/>
            <a:ext cx="113484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  <p:pic>
        <p:nvPicPr>
          <p:cNvPr id="22" name="Picture 21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CDD9CFA-3658-BF38-C901-C75DD2E850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7295" t="39259" r="27295" b="37778"/>
          <a:stretch/>
        </p:blipFill>
        <p:spPr>
          <a:xfrm>
            <a:off x="2900896" y="9441019"/>
            <a:ext cx="794926" cy="31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888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3C139D-970F-0200-0721-DBE2E4D5B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9475174-A515-0412-D55C-24F4AFC4BE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7295" t="39259" r="27295" b="37778"/>
          <a:stretch/>
        </p:blipFill>
        <p:spPr>
          <a:xfrm>
            <a:off x="2900896" y="9441019"/>
            <a:ext cx="794926" cy="31062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5EC4BB-8A33-14EF-2C9F-480FB30FC8F5}"/>
              </a:ext>
            </a:extLst>
          </p:cNvPr>
          <p:cNvSpPr txBox="1"/>
          <p:nvPr/>
        </p:nvSpPr>
        <p:spPr>
          <a:xfrm>
            <a:off x="2621251" y="9724364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4D5ADAF-AE34-48F9-DE98-EA786818E2D1}"/>
              </a:ext>
            </a:extLst>
          </p:cNvPr>
          <p:cNvCxnSpPr>
            <a:cxnSpLocks/>
          </p:cNvCxnSpPr>
          <p:nvPr/>
        </p:nvCxnSpPr>
        <p:spPr>
          <a:xfrm flipH="1">
            <a:off x="382772" y="9656540"/>
            <a:ext cx="2194157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14DB09F-8F8B-D5BA-79D0-A68A53F81D81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185B2B9C-FF65-6DE0-F28E-8C5767CA1100}"/>
              </a:ext>
            </a:extLst>
          </p:cNvPr>
          <p:cNvGraphicFramePr>
            <a:graphicFrameLocks noGrp="1"/>
          </p:cNvGraphicFramePr>
          <p:nvPr/>
        </p:nvGraphicFramePr>
        <p:xfrm>
          <a:off x="225183" y="631561"/>
          <a:ext cx="6407633" cy="8747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776">
                  <a:extLst>
                    <a:ext uri="{9D8B030D-6E8A-4147-A177-3AD203B41FA5}">
                      <a16:colId xmlns:a16="http://schemas.microsoft.com/office/drawing/2014/main" val="3321476802"/>
                    </a:ext>
                  </a:extLst>
                </a:gridCol>
                <a:gridCol w="2473228">
                  <a:extLst>
                    <a:ext uri="{9D8B030D-6E8A-4147-A177-3AD203B41FA5}">
                      <a16:colId xmlns:a16="http://schemas.microsoft.com/office/drawing/2014/main" val="2379227053"/>
                    </a:ext>
                  </a:extLst>
                </a:gridCol>
                <a:gridCol w="317034">
                  <a:extLst>
                    <a:ext uri="{9D8B030D-6E8A-4147-A177-3AD203B41FA5}">
                      <a16:colId xmlns:a16="http://schemas.microsoft.com/office/drawing/2014/main" val="4027602858"/>
                    </a:ext>
                  </a:extLst>
                </a:gridCol>
                <a:gridCol w="515900">
                  <a:extLst>
                    <a:ext uri="{9D8B030D-6E8A-4147-A177-3AD203B41FA5}">
                      <a16:colId xmlns:a16="http://schemas.microsoft.com/office/drawing/2014/main" val="3518589150"/>
                    </a:ext>
                  </a:extLst>
                </a:gridCol>
                <a:gridCol w="2320009">
                  <a:extLst>
                    <a:ext uri="{9D8B030D-6E8A-4147-A177-3AD203B41FA5}">
                      <a16:colId xmlns:a16="http://schemas.microsoft.com/office/drawing/2014/main" val="3923108967"/>
                    </a:ext>
                  </a:extLst>
                </a:gridCol>
                <a:gridCol w="329686">
                  <a:extLst>
                    <a:ext uri="{9D8B030D-6E8A-4147-A177-3AD203B41FA5}">
                      <a16:colId xmlns:a16="http://schemas.microsoft.com/office/drawing/2014/main" val="1010108864"/>
                    </a:ext>
                  </a:extLst>
                </a:gridCol>
              </a:tblGrid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           + 16 = 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16)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          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6846728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381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719572301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43 + 1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17)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half of 10 is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8926175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02462441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37 =              + 7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18)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 quarter of 4 is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38278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36008124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19)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98 = 90 +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656821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74100119"/>
                  </a:ext>
                </a:extLst>
              </a:tr>
              <a:tr h="431031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75 - 1=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7575983"/>
                  </a:ext>
                </a:extLst>
              </a:tr>
              <a:tr h="131856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1517145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2F881662-BC74-4EC7-1AF5-07186632FF72}"/>
              </a:ext>
            </a:extLst>
          </p:cNvPr>
          <p:cNvSpPr/>
          <p:nvPr/>
        </p:nvSpPr>
        <p:spPr>
          <a:xfrm>
            <a:off x="708745" y="662502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BB82C51-0286-78D4-AA3C-1B0DAAC6BFC9}"/>
              </a:ext>
            </a:extLst>
          </p:cNvPr>
          <p:cNvSpPr/>
          <p:nvPr/>
        </p:nvSpPr>
        <p:spPr>
          <a:xfrm>
            <a:off x="1618685" y="2406472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44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95FEB9C-DDC4-50A7-2587-81C4568B4965}"/>
              </a:ext>
            </a:extLst>
          </p:cNvPr>
          <p:cNvSpPr/>
          <p:nvPr/>
        </p:nvSpPr>
        <p:spPr>
          <a:xfrm>
            <a:off x="1163326" y="4170426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30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DFD794-1348-DC9E-2AC7-959D08263C1C}"/>
              </a:ext>
            </a:extLst>
          </p:cNvPr>
          <p:cNvSpPr/>
          <p:nvPr/>
        </p:nvSpPr>
        <p:spPr>
          <a:xfrm>
            <a:off x="5008667" y="2406473"/>
            <a:ext cx="633046" cy="36522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49E0F7B-D628-C6B9-D932-638446CF1774}"/>
              </a:ext>
            </a:extLst>
          </p:cNvPr>
          <p:cNvSpPr/>
          <p:nvPr/>
        </p:nvSpPr>
        <p:spPr>
          <a:xfrm>
            <a:off x="5448357" y="4170426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FAB1477-0C98-4EDD-8045-EBA93EDEDA41}"/>
              </a:ext>
            </a:extLst>
          </p:cNvPr>
          <p:cNvSpPr/>
          <p:nvPr/>
        </p:nvSpPr>
        <p:spPr>
          <a:xfrm>
            <a:off x="4973007" y="5925648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903C849-0336-4192-4DC8-D82D96F5A2A2}"/>
              </a:ext>
            </a:extLst>
          </p:cNvPr>
          <p:cNvSpPr/>
          <p:nvPr/>
        </p:nvSpPr>
        <p:spPr>
          <a:xfrm>
            <a:off x="4815310" y="7667109"/>
            <a:ext cx="633047" cy="36005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74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8D0334B-5368-02EB-9E39-907CECA095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153470"/>
              </p:ext>
            </p:extLst>
          </p:nvPr>
        </p:nvGraphicFramePr>
        <p:xfrm>
          <a:off x="739737" y="5918299"/>
          <a:ext cx="1906436" cy="360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609">
                  <a:extLst>
                    <a:ext uri="{9D8B030D-6E8A-4147-A177-3AD203B41FA5}">
                      <a16:colId xmlns:a16="http://schemas.microsoft.com/office/drawing/2014/main" val="226994455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519154892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2926836115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4178571506"/>
                    </a:ext>
                  </a:extLst>
                </a:gridCol>
              </a:tblGrid>
              <a:tr h="360052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18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59175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B2A53AF7-A234-BA1B-5F9B-0B428995C5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331241"/>
              </p:ext>
            </p:extLst>
          </p:nvPr>
        </p:nvGraphicFramePr>
        <p:xfrm>
          <a:off x="734552" y="7668386"/>
          <a:ext cx="1906436" cy="360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609">
                  <a:extLst>
                    <a:ext uri="{9D8B030D-6E8A-4147-A177-3AD203B41FA5}">
                      <a16:colId xmlns:a16="http://schemas.microsoft.com/office/drawing/2014/main" val="226994455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519154892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2926836115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4178571506"/>
                    </a:ext>
                  </a:extLst>
                </a:gridCol>
              </a:tblGrid>
              <a:tr h="360052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45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59175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D402EB9B-8706-152C-FB40-8DA3888242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3305130"/>
              </p:ext>
            </p:extLst>
          </p:nvPr>
        </p:nvGraphicFramePr>
        <p:xfrm>
          <a:off x="4019789" y="670185"/>
          <a:ext cx="1906436" cy="360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609">
                  <a:extLst>
                    <a:ext uri="{9D8B030D-6E8A-4147-A177-3AD203B41FA5}">
                      <a16:colId xmlns:a16="http://schemas.microsoft.com/office/drawing/2014/main" val="226994455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519154892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2926836115"/>
                    </a:ext>
                  </a:extLst>
                </a:gridCol>
                <a:gridCol w="476609">
                  <a:extLst>
                    <a:ext uri="{9D8B030D-6E8A-4147-A177-3AD203B41FA5}">
                      <a16:colId xmlns:a16="http://schemas.microsoft.com/office/drawing/2014/main" val="4178571506"/>
                    </a:ext>
                  </a:extLst>
                </a:gridCol>
              </a:tblGrid>
              <a:tr h="360052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40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5917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9B3BF027-575A-AB3F-7B96-70E4E11624D2}"/>
              </a:ext>
            </a:extLst>
          </p:cNvPr>
          <p:cNvSpPr txBox="1"/>
          <p:nvPr/>
        </p:nvSpPr>
        <p:spPr>
          <a:xfrm flipH="1">
            <a:off x="863599" y="354564"/>
            <a:ext cx="113484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27545225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76370</TotalTime>
  <Words>580</Words>
  <Application>Microsoft Macintosh PowerPoint</Application>
  <PresentationFormat>A4 Paper (210x297 mm)</PresentationFormat>
  <Paragraphs>368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Jennings</dc:creator>
  <cp:lastModifiedBy>Andrew Jennings</cp:lastModifiedBy>
  <cp:revision>35</cp:revision>
  <dcterms:created xsi:type="dcterms:W3CDTF">2022-02-01T11:05:46Z</dcterms:created>
  <dcterms:modified xsi:type="dcterms:W3CDTF">2026-07-08T09:08:53Z</dcterms:modified>
</cp:coreProperties>
</file>