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sldIdLst>
    <p:sldId id="257" r:id="rId2"/>
    <p:sldId id="417" r:id="rId3"/>
    <p:sldId id="258" r:id="rId4"/>
    <p:sldId id="654" r:id="rId5"/>
    <p:sldId id="655" r:id="rId6"/>
    <p:sldId id="576" r:id="rId7"/>
    <p:sldId id="577" r:id="rId8"/>
    <p:sldId id="656" r:id="rId9"/>
    <p:sldId id="657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st 1" id="{C3C4EED6-C860-4366-ACF3-E3536563C8B0}">
          <p14:sldIdLst>
            <p14:sldId id="257"/>
            <p14:sldId id="417"/>
            <p14:sldId id="258"/>
            <p14:sldId id="654"/>
            <p14:sldId id="655"/>
          </p14:sldIdLst>
        </p14:section>
        <p14:section name="Test 2" id="{CF7A8BDB-6D3E-4079-B29E-129AD7C83ED0}">
          <p14:sldIdLst>
            <p14:sldId id="576"/>
            <p14:sldId id="577"/>
            <p14:sldId id="656"/>
            <p14:sldId id="657"/>
          </p14:sldIdLst>
        </p14:section>
        <p14:section name="Test 3" id="{925E9A9A-708B-4729-8571-65E7BA91F586}">
          <p14:sldIdLst/>
        </p14:section>
        <p14:section name="Test 4" id="{C8BA5442-3139-4535-A1FB-42E1A6C50933}">
          <p14:sldIdLst/>
        </p14:section>
        <p14:section name="Test 5" id="{4812E76F-46E2-409E-9FDD-B1245D963261}">
          <p14:sldIdLst/>
        </p14:section>
        <p14:section name="Test 6" id="{5CB85CED-BCE2-45C7-9663-1438811BBA61}">
          <p14:sldIdLst/>
        </p14:section>
        <p14:section name="Test 7" id="{8B741E73-C63B-4DCF-B678-CBEC18C84703}">
          <p14:sldIdLst/>
        </p14:section>
        <p14:section name="Test 8" id="{BAEF1EBF-70C5-4554-B79D-2FA0892A4B8B}">
          <p14:sldIdLst/>
        </p14:section>
        <p14:section name="Test 9" id="{BCFDE0D2-B9B7-4ED6-92E6-689DEAD62792}">
          <p14:sldIdLst/>
        </p14:section>
        <p14:section name="Test 10" id="{3E7C6FED-8DB6-40AA-85A1-DA93EA23F314}">
          <p14:sldIdLst/>
        </p14:section>
        <p14:section name="Test 11" id="{5566EB3A-4BC6-44A6-B90A-A64B2153ECD3}">
          <p14:sldIdLst/>
        </p14:section>
        <p14:section name="Test 12" id="{8F9755D4-85C5-4D4D-B41A-3282670619C1}">
          <p14:sldIdLst/>
        </p14:section>
        <p14:section name="Test 13" id="{B52E3D12-8AB8-4552-88AA-21E20D1F719F}">
          <p14:sldIdLst/>
        </p14:section>
        <p14:section name="Test 14" id="{DED9E699-F6FA-45C6-848B-FE1AE03F442D}">
          <p14:sldIdLst/>
        </p14:section>
        <p14:section name="Test 15" id="{D215BF7E-11EE-4A97-8F22-5A73C1D91917}">
          <p14:sldIdLst/>
        </p14:section>
        <p14:section name="Test 16" id="{E2407F4F-CDBD-4D29-98B8-8ECD7D8A3A14}">
          <p14:sldIdLst/>
        </p14:section>
        <p14:section name="Test 17" id="{8B6E4026-6108-4357-9D2C-34CBA5F4E87F}">
          <p14:sldIdLst/>
        </p14:section>
        <p14:section name="Test 18" id="{F4223CF0-506B-4F16-AB90-93F4CD9E744D}">
          <p14:sldIdLst/>
        </p14:section>
        <p14:section name="Test 19" id="{2AABB268-DBF6-47FC-988C-FC3BDEED0685}">
          <p14:sldIdLst/>
        </p14:section>
        <p14:section name="Test 20" id="{38FE7BAD-235B-4657-BB91-A2B196A6F4A0}">
          <p14:sldIdLst/>
        </p14:section>
        <p14:section name="Test 21" id="{BAE5A4EA-7820-4AC4-8286-ACD4B3E43222}">
          <p14:sldIdLst/>
        </p14:section>
        <p14:section name="Test 22" id="{C7909450-2DEB-40BF-9CF7-A94A190E5BAE}">
          <p14:sldIdLst/>
        </p14:section>
        <p14:section name="Test 23" id="{095FB5F4-E791-4780-AAA7-3147DC84F6EE}">
          <p14:sldIdLst/>
        </p14:section>
        <p14:section name="Test 24" id="{8A940B4D-C4DE-4125-A56C-7A5B3DD75C38}">
          <p14:sldIdLst/>
        </p14:section>
        <p14:section name="Test 25" id="{F3F0045F-CDB1-44C0-BEF5-EC0803A11215}">
          <p14:sldIdLst/>
        </p14:section>
        <p14:section name="Test 26" id="{EA382257-5680-4C57-BD97-5692DBB12E74}">
          <p14:sldIdLst/>
        </p14:section>
        <p14:section name="Test 27" id="{1DB3E7F0-BEA6-4DE0-B75A-4F83E1E7FECC}">
          <p14:sldIdLst/>
        </p14:section>
        <p14:section name="Test 28" id="{6BC4F0FB-F2EB-4A86-9B7F-175F2D589E61}">
          <p14:sldIdLst/>
        </p14:section>
        <p14:section name="Test 29" id="{65C3FFE1-EC17-4B7C-8FAA-62B72A8B3AA5}">
          <p14:sldIdLst/>
        </p14:section>
        <p14:section name="Test 30" id="{AB707C55-9DBC-40F1-80BD-406443ADE46D}">
          <p14:sldIdLst/>
        </p14:section>
        <p14:section name="Test 31" id="{23B8E060-AA0D-4372-9D88-928FB39B656D}">
          <p14:sldIdLst/>
        </p14:section>
        <p14:section name="Test 32" id="{968FC2F8-AB6E-45DE-9A6F-3F025F1C94BC}">
          <p14:sldIdLst/>
        </p14:section>
        <p14:section name="Test 33" id="{B7B04D0C-CE5C-43D3-A84F-2073E54BB609}">
          <p14:sldIdLst/>
        </p14:section>
        <p14:section name="Test 34" id="{057AF220-A388-4F9E-B642-A709BFD82E71}">
          <p14:sldIdLst/>
        </p14:section>
        <p14:section name="Test 35" id="{CD5FA4DC-8688-4C54-B5D8-8EAD562D125C}">
          <p14:sldIdLst/>
        </p14:section>
        <p14:section name="Test 36" id="{A742E199-87E4-4E48-BC01-C35A4AD42AFD}">
          <p14:sldIdLst/>
        </p14:section>
        <p14:section name="Test 37" id="{5C711431-77B1-4CCA-B725-B10AB8E2D4B9}">
          <p14:sldIdLst/>
        </p14:section>
        <p14:section name="Test 38" id="{82F6A2AA-B625-47FF-A96E-9E8AC1D544CC}">
          <p14:sldIdLst/>
        </p14:section>
        <p14:section name="Test 39" id="{0FA572B0-773C-4E7B-BD45-E69106F794E5}">
          <p14:sldIdLst/>
        </p14:section>
        <p14:section name="Test 40" id="{C0268AFE-21CE-47C1-B0E9-788076628E5D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27" autoAdjust="0"/>
    <p:restoredTop sz="94737" autoAdjust="0"/>
  </p:normalViewPr>
  <p:slideViewPr>
    <p:cSldViewPr snapToGrid="0" snapToObjects="1">
      <p:cViewPr varScale="1">
        <p:scale>
          <a:sx n="115" d="100"/>
          <a:sy n="115" d="100"/>
        </p:scale>
        <p:origin x="128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F5C51802-6A2B-4FC4-97D3-46A1F00529CA}" type="datetimeFigureOut">
              <a:rPr lang="en-GB" smtClean="0"/>
              <a:pPr/>
              <a:t>08/07/2026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41A2673A-DE19-4CC3-86C6-F090E0A8F55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6075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3231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796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117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932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474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7658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50913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0019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903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487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058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1892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641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7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004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3774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359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83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861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49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4F16C53F-9F46-E24D-968B-445406C215E9}" type="datetimeFigureOut">
              <a:rPr lang="en-GB" smtClean="0"/>
              <a:pPr/>
              <a:t>08/07/2026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5A7C09-1BEA-054C-B3D6-DE2A5EB6A8E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367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857782B-5656-D758-4891-2066F125D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923543" cy="7010400"/>
          </a:xfrm>
          <a:prstGeom prst="rect">
            <a:avLst/>
          </a:prstGeom>
        </p:spPr>
      </p:pic>
      <p:pic>
        <p:nvPicPr>
          <p:cNvPr id="3" name="Picture 2" descr="A orange and white rectangular sign with black text&#10;&#10;Description automatically generated">
            <a:extLst>
              <a:ext uri="{FF2B5EF4-FFF2-40B4-BE49-F238E27FC236}">
                <a16:creationId xmlns:a16="http://schemas.microsoft.com/office/drawing/2014/main" id="{3996666E-ABF9-F76C-3221-2043CD3533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9905999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22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Y3-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204464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432 + 5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 + ____ = 54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+ 30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 + 3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256 + 413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– ____ = 16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547 –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– 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356 + 6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563 –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12 =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+ 70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412 + 10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245 + 46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431 –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 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204464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432 + 5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1149" r="-47955" b="-7988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 + ____ = 54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+ 30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 + 3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256 + 413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– ____ = 16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547 –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– 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356 + 6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563 –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598851" r="-254054" b="-201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+ 70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412 + 10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245 + 46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431 –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 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</p:spTree>
    <p:extLst>
      <p:ext uri="{BB962C8B-B14F-4D97-AF65-F5344CB8AC3E}">
        <p14:creationId xmlns:p14="http://schemas.microsoft.com/office/powerpoint/2010/main" val="602165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Y3-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1707898"/>
                  </p:ext>
                </p:extLst>
              </p:nvPr>
            </p:nvGraphicFramePr>
            <p:xfrm>
              <a:off x="271463" y="960121"/>
              <a:ext cx="9268776" cy="47540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4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–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81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– 67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423 + 300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945 –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12 =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245 – 123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646 –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235 + 356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545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686 – 278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1707898"/>
                  </p:ext>
                </p:extLst>
              </p:nvPr>
            </p:nvGraphicFramePr>
            <p:xfrm>
              <a:off x="271463" y="960121"/>
              <a:ext cx="9268776" cy="47540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4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–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81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– 67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423 + 300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945 –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308140" r="-253431" b="-5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408140" r="-253431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408140" r="-47955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245 – 123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646 –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01149" r="-4795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235 + 356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545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686 – 278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74435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Y3-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8301318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432 + 5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 + ____ = 54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+ 30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486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 + 3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256 + 413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669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– ____  = 16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547 –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– 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356 + 6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563 –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553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12 =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+ 70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815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412 + 10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245 + 46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431 –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 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38301318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432 + 5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1149" r="-47955" b="-7988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1149" r="-43537" b="-7988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 + ____ = 54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+ 30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486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 + 3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256 + 413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669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– ____  = 16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547 –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– 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356 + 6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563 –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553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598851" r="-254054" b="-201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+ 70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815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412 + 10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245 + 46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431 –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 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BEC501-26F7-E0E3-5B6A-CC7CB713CC54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591430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Y3-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2564742"/>
                  </p:ext>
                </p:extLst>
              </p:nvPr>
            </p:nvGraphicFramePr>
            <p:xfrm>
              <a:off x="271463" y="960121"/>
              <a:ext cx="9268776" cy="47540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4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–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81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– 67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423 + 300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945 –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12 =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245 – 123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646 –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446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235 + 356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545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686 – 278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2564742"/>
                  </p:ext>
                </p:extLst>
              </p:nvPr>
            </p:nvGraphicFramePr>
            <p:xfrm>
              <a:off x="271463" y="960121"/>
              <a:ext cx="9268776" cy="47540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4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–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81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– 67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423 + 300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945 –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308140" r="-253431" b="-5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408140" r="-253431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408140" r="-444211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408140" r="-47955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408140" r="-43537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245 – 123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646 –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446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01149" r="-4795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601149" r="-4353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235 + 356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545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686 – 278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501BE3B2-113E-9B11-0BF3-E7F8037F04E7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4193805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Y3-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041325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763 + 3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= ____ + 24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742 + 40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+ 6 + 20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652 + 236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- 25 = 25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768 –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576 –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657 + 9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467 –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6 =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578 + 40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231 + 10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356 + 76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 –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2 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041325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763 + 3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1149" r="-47955" b="-7988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= ____ + 24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742 + 40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+ 6 + 20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652 + 236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- 25 = 25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768 –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576 –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657 + 9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467 –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598851" r="-254054" b="-201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578 + 40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231 + 10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356 + 76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 –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2 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</p:spTree>
    <p:extLst>
      <p:ext uri="{BB962C8B-B14F-4D97-AF65-F5344CB8AC3E}">
        <p14:creationId xmlns:p14="http://schemas.microsoft.com/office/powerpoint/2010/main" val="3911687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Y3-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3631574"/>
                  </p:ext>
                </p:extLst>
              </p:nvPr>
            </p:nvGraphicFramePr>
            <p:xfrm>
              <a:off x="271463" y="960121"/>
              <a:ext cx="9268776" cy="47540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4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636 – 60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535 – 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632 + 200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568 –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16 =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675 – 351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764 –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344 + 278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642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936 – 247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3631574"/>
                  </p:ext>
                </p:extLst>
              </p:nvPr>
            </p:nvGraphicFramePr>
            <p:xfrm>
              <a:off x="271463" y="960121"/>
              <a:ext cx="9268776" cy="47540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4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636 – 60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535 – 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632 + 200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568 –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308140" r="-253431" b="-5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408140" r="-253431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408140" r="-47955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675 – 351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764 –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01149" r="-4795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344 + 278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642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936 – 247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2149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Y3-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8695864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763 + 3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= ____ + 24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742 + 40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+ 6 + 20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652 + 236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888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- 25 = 25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768 –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576 –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657 + 9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666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467 –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6 =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578 + 40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618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231 + 10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356 + 76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 –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416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2 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8695864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763 + 3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1149" r="-47955" b="-7988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1149" r="-43537" b="-7988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= ____ + 24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742 + 40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+ 6 + 20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652 + 236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888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- 25 = 25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768 –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576 –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657 + 9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666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467 –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598851" r="-254054" b="-201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578 + 40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618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231 + 10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356 + 76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 –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416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2 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87573F-5D6B-1B47-A8BE-FBEB43BC43C1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1996742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Y3-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3202657"/>
                  </p:ext>
                </p:extLst>
              </p:nvPr>
            </p:nvGraphicFramePr>
            <p:xfrm>
              <a:off x="271463" y="960121"/>
              <a:ext cx="9268776" cy="47540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4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636 – 60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535 – 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632 + 200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832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568 –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16 =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𝟏𝟎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𝟏𝟎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675 – 351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764 –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𝟏𝟐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344 + 278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642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936 – 247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689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73202657"/>
                  </p:ext>
                </p:extLst>
              </p:nvPr>
            </p:nvGraphicFramePr>
            <p:xfrm>
              <a:off x="271463" y="960121"/>
              <a:ext cx="9268776" cy="47540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4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636 – 60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535 – 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632 + 200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832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568 –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308140" r="-253431" b="-5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408140" r="-253431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408140" r="-444211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408140" r="-47955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408140" r="-43537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675 – 351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764 –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01149" r="-4795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601149" r="-4353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344 + 278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642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936 – 247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689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1AF8BAD2-F10A-28B4-0A38-363DE25E44B2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3004565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54668</TotalTime>
  <Words>1190</Words>
  <Application>Microsoft Macintosh PowerPoint</Application>
  <PresentationFormat>A4 Paper (210x297 mm)</PresentationFormat>
  <Paragraphs>537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Cambria Math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105</cp:revision>
  <dcterms:created xsi:type="dcterms:W3CDTF">2022-02-01T11:05:46Z</dcterms:created>
  <dcterms:modified xsi:type="dcterms:W3CDTF">2026-07-08T09:09:56Z</dcterms:modified>
</cp:coreProperties>
</file>