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sldIdLst>
    <p:sldId id="41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st 1" id="{C3C4EED6-C860-4366-ACF3-E3536563C8B0}">
          <p14:sldIdLst>
            <p14:sldId id="417"/>
            <p14:sldId id="257"/>
            <p14:sldId id="258"/>
            <p14:sldId id="259"/>
            <p14:sldId id="260"/>
          </p14:sldIdLst>
        </p14:section>
        <p14:section name="Test 2" id="{CF7A8BDB-6D3E-4079-B29E-129AD7C83ED0}">
          <p14:sldIdLst>
            <p14:sldId id="261"/>
            <p14:sldId id="262"/>
            <p14:sldId id="263"/>
            <p14:sldId id="264"/>
          </p14:sldIdLst>
        </p14:section>
        <p14:section name="Test 3" id="{925E9A9A-708B-4729-8571-65E7BA91F586}">
          <p14:sldIdLst/>
        </p14:section>
        <p14:section name="Test 4" id="{C8BA5442-3139-4535-A1FB-42E1A6C50933}">
          <p14:sldIdLst/>
        </p14:section>
        <p14:section name="Test 5" id="{4812E76F-46E2-409E-9FDD-B1245D963261}">
          <p14:sldIdLst/>
        </p14:section>
        <p14:section name="Test 6" id="{5CB85CED-BCE2-45C7-9663-1438811BBA61}">
          <p14:sldIdLst/>
        </p14:section>
        <p14:section name="Test 7" id="{8B741E73-C63B-4DCF-B678-CBEC18C84703}">
          <p14:sldIdLst/>
        </p14:section>
        <p14:section name="Test 8" id="{BAEF1EBF-70C5-4554-B79D-2FA0892A4B8B}">
          <p14:sldIdLst/>
        </p14:section>
        <p14:section name="Test 9" id="{BCFDE0D2-B9B7-4ED6-92E6-689DEAD62792}">
          <p14:sldIdLst/>
        </p14:section>
        <p14:section name="Test 10" id="{3E7C6FED-8DB6-40AA-85A1-DA93EA23F314}">
          <p14:sldIdLst/>
        </p14:section>
        <p14:section name="Test 11" id="{5566EB3A-4BC6-44A6-B90A-A64B2153ECD3}">
          <p14:sldIdLst/>
        </p14:section>
        <p14:section name="Test 12" id="{8F9755D4-85C5-4D4D-B41A-3282670619C1}">
          <p14:sldIdLst/>
        </p14:section>
        <p14:section name="Test 13" id="{B52E3D12-8AB8-4552-88AA-21E20D1F719F}">
          <p14:sldIdLst/>
        </p14:section>
        <p14:section name="Test 14" id="{DED9E699-F6FA-45C6-848B-FE1AE03F442D}">
          <p14:sldIdLst/>
        </p14:section>
        <p14:section name="Test 15" id="{D215BF7E-11EE-4A97-8F22-5A73C1D91917}">
          <p14:sldIdLst/>
        </p14:section>
        <p14:section name="Test 16" id="{E2407F4F-CDBD-4D29-98B8-8ECD7D8A3A14}">
          <p14:sldIdLst/>
        </p14:section>
        <p14:section name="Test 17" id="{8B6E4026-6108-4357-9D2C-34CBA5F4E87F}">
          <p14:sldIdLst/>
        </p14:section>
        <p14:section name="Test 18" id="{F4223CF0-506B-4F16-AB90-93F4CD9E744D}">
          <p14:sldIdLst/>
        </p14:section>
        <p14:section name="Test 19" id="{2AABB268-DBF6-47FC-988C-FC3BDEED0685}">
          <p14:sldIdLst/>
        </p14:section>
        <p14:section name="Test 20" id="{38FE7BAD-235B-4657-BB91-A2B196A6F4A0}">
          <p14:sldIdLst/>
        </p14:section>
        <p14:section name="Test 21" id="{BAE5A4EA-7820-4AC4-8286-ACD4B3E43222}">
          <p14:sldIdLst/>
        </p14:section>
        <p14:section name="Test 22" id="{C7909450-2DEB-40BF-9CF7-A94A190E5BAE}">
          <p14:sldIdLst/>
        </p14:section>
        <p14:section name="Test 23" id="{095FB5F4-E791-4780-AAA7-3147DC84F6EE}">
          <p14:sldIdLst/>
        </p14:section>
        <p14:section name="Test 24" id="{8A940B4D-C4DE-4125-A56C-7A5B3DD75C38}">
          <p14:sldIdLst/>
        </p14:section>
        <p14:section name="Test 25" id="{F3F0045F-CDB1-44C0-BEF5-EC0803A11215}">
          <p14:sldIdLst/>
        </p14:section>
        <p14:section name="Test 26" id="{EA382257-5680-4C57-BD97-5692DBB12E74}">
          <p14:sldIdLst/>
        </p14:section>
        <p14:section name="Test 27" id="{1DB3E7F0-BEA6-4DE0-B75A-4F83E1E7FECC}">
          <p14:sldIdLst/>
        </p14:section>
        <p14:section name="Test 28" id="{6BC4F0FB-F2EB-4A86-9B7F-175F2D589E61}">
          <p14:sldIdLst/>
        </p14:section>
        <p14:section name="Test 29" id="{65C3FFE1-EC17-4B7C-8FAA-62B72A8B3AA5}">
          <p14:sldIdLst/>
        </p14:section>
        <p14:section name="Test 30" id="{AB707C55-9DBC-40F1-80BD-406443ADE46D}">
          <p14:sldIdLst/>
        </p14:section>
        <p14:section name="Test 31" id="{23B8E060-AA0D-4372-9D88-928FB39B656D}">
          <p14:sldIdLst/>
        </p14:section>
        <p14:section name="Test 32" id="{968FC2F8-AB6E-45DE-9A6F-3F025F1C94BC}">
          <p14:sldIdLst/>
        </p14:section>
        <p14:section name="Test 33" id="{B7B04D0C-CE5C-43D3-A84F-2073E54BB609}">
          <p14:sldIdLst/>
        </p14:section>
        <p14:section name="Test 34" id="{057AF220-A388-4F9E-B642-A709BFD82E71}">
          <p14:sldIdLst/>
        </p14:section>
        <p14:section name="Test 35" id="{CD5FA4DC-8688-4C54-B5D8-8EAD562D125C}">
          <p14:sldIdLst/>
        </p14:section>
        <p14:section name="Test 36" id="{A742E199-87E4-4E48-BC01-C35A4AD42AFD}">
          <p14:sldIdLst/>
        </p14:section>
        <p14:section name="Test 37" id="{5C711431-77B1-4CCA-B725-B10AB8E2D4B9}">
          <p14:sldIdLst/>
        </p14:section>
        <p14:section name="Test 38" id="{82F6A2AA-B625-47FF-A96E-9E8AC1D544CC}">
          <p14:sldIdLst/>
        </p14:section>
        <p14:section name="Test 39" id="{0FA572B0-773C-4E7B-BD45-E69106F794E5}">
          <p14:sldIdLst/>
        </p14:section>
        <p14:section name="Test 40" id="{C0268AFE-21CE-47C1-B0E9-788076628E5D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2" autoAdjust="0"/>
    <p:restoredTop sz="95020" autoAdjust="0"/>
  </p:normalViewPr>
  <p:slideViewPr>
    <p:cSldViewPr snapToGrid="0" snapToObjects="1">
      <p:cViewPr varScale="1">
        <p:scale>
          <a:sx n="122" d="100"/>
          <a:sy n="122" d="100"/>
        </p:scale>
        <p:origin x="116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F5C51802-6A2B-4FC4-97D3-46A1F00529CA}" type="datetimeFigureOut">
              <a:rPr lang="en-GB" smtClean="0"/>
              <a:pPr/>
              <a:t>08/07/2026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41A2673A-DE19-4CC3-86C6-F090E0A8F55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6075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231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23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117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0896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945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4072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65154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305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51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487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058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892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641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7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004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3774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359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83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861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49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4F16C53F-9F46-E24D-968B-445406C215E9}" type="datetimeFigureOut">
              <a:rPr lang="en-GB" smtClean="0"/>
              <a:pPr/>
              <a:t>08/07/2026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5A7C09-1BEA-054C-B3D6-DE2A5EB6A8E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367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white and black rectangular sign with orange and black text&#10;&#10;Description automatically generated with medium confidence">
            <a:extLst>
              <a:ext uri="{FF2B5EF4-FFF2-40B4-BE49-F238E27FC236}">
                <a16:creationId xmlns:a16="http://schemas.microsoft.com/office/drawing/2014/main" id="{5470A030-568A-715E-BC28-189C82A5A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54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Y6-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5595190"/>
                  </p:ext>
                </p:extLst>
              </p:nvPr>
            </p:nvGraphicFramePr>
            <p:xfrm>
              <a:off x="271463" y="1025274"/>
              <a:ext cx="9268775" cy="495989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+ 346 = 892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- 235 = 124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– 3.468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3²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567,346 + 25,503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+ 4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0.56 x 1000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4.6 x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240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5595190"/>
                  </p:ext>
                </p:extLst>
              </p:nvPr>
            </p:nvGraphicFramePr>
            <p:xfrm>
              <a:off x="271463" y="1025274"/>
              <a:ext cx="9268775" cy="495989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+ 346 = 892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- 235 = 124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– 3.468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300 x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3²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567,346 + 25,503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+ 4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0.56 x 1000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604444" r="-254054" b="-2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04444" r="-47955" b="-20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4.6 x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96703" r="-47955" b="-1010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5109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805556" r="-254054" b="-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805556" r="-47955" b="-22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</p:spTree>
    <p:extLst>
      <p:ext uri="{BB962C8B-B14F-4D97-AF65-F5344CB8AC3E}">
        <p14:creationId xmlns:p14="http://schemas.microsoft.com/office/powerpoint/2010/main" val="540322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Y6-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9096537"/>
                  </p:ext>
                </p:extLst>
              </p:nvPr>
            </p:nvGraphicFramePr>
            <p:xfrm>
              <a:off x="271463" y="1150159"/>
              <a:ext cx="9268776" cy="48904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 x 67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– 1.536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45.3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23% of 2,500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1710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345 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(4 + 6)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3,376 x 48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 + 2.57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595 ÷ 17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5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384,503 – 98,956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45% </a:t>
                          </a:r>
                          <a:r>
                            <a:rPr lang="en-GB" sz="12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x 360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9096537"/>
                  </p:ext>
                </p:extLst>
              </p:nvPr>
            </p:nvGraphicFramePr>
            <p:xfrm>
              <a:off x="271463" y="1150159"/>
              <a:ext cx="9268776" cy="48904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1124" r="-253431" b="-8044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 x 67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– 1.536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101124" r="-47955" b="-7044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198889" r="-253431" b="-5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45.3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23% of 2,500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1710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402247" r="-253431" b="-4033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345 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(4 + 6)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3,376 x 48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 + 2.57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595556" r="-4795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595 ÷ 17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3371" r="-47955" b="-1022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433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384,503 – 98,956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45% </a:t>
                          </a:r>
                          <a:r>
                            <a:rPr lang="en-GB" sz="12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x 360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74435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Y6-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399273"/>
                  </p:ext>
                </p:extLst>
              </p:nvPr>
            </p:nvGraphicFramePr>
            <p:xfrm>
              <a:off x="271463" y="1182755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+ 346 = 892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- 235 = 124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– 3.468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1.532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300 x 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2.1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567,346 + 25,503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592,849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+ 4 x 2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0.56 x 1000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4.6 x 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36.8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240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399273"/>
                  </p:ext>
                </p:extLst>
              </p:nvPr>
            </p:nvGraphicFramePr>
            <p:xfrm>
              <a:off x="271463" y="1182755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+ 346 = 892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- 235 = 124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– 3.468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1.532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300 x 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0.7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2.1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567,346 + 25,503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592,849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+ 4 x 2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2.8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0.56 x 1000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601639" r="-254054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601639" r="-444211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01639" r="-47955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601639" r="-43537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4.6 x 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36.8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1639" r="-47955" b="-1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801639" r="-254054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801639" r="-444211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801639" r="-47955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801639" r="-43537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4D8240-96A0-071B-19C4-EC4A3965DD3F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2562214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Y6-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3591382"/>
                  </p:ext>
                </p:extLst>
              </p:nvPr>
            </p:nvGraphicFramePr>
            <p:xfrm>
              <a:off x="271463" y="1150160"/>
              <a:ext cx="9268776" cy="3315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4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 x 67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28,408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– 1.536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1.964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45.3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0.453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23% of 2,500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1710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345 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484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(4 + 6)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3,376 x 48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162,048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 + 2.57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8.97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595 ÷ 17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 5 =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384,503 – 98,956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285,547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45% x 360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3591382"/>
                  </p:ext>
                </p:extLst>
              </p:nvPr>
            </p:nvGraphicFramePr>
            <p:xfrm>
              <a:off x="271463" y="1150160"/>
              <a:ext cx="9268776" cy="33151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1639" r="-253431" b="-8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1639" r="-444211" b="-8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 x 67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28,408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 – 1.536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1.964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101639" r="-47955" b="-7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101639" r="-43537" b="-7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201639" r="-253431" b="-6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201639" r="-444211" b="-6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45.3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0.453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23% of 2,500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1710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401639" r="-253431" b="-4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401639" r="-444211" b="-4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345 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69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484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(4 + 6)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3,376 x 48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162,048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 + 2.57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8.97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595082" r="-47955" b="-2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595082" r="-43537" b="-2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595 ÷ 17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95082" r="-47955" b="-1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695082" r="-43537" b="-1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384,503 – 98,956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285,547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45% x 360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162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1850C900-B1A6-EE8A-2858-BF61F3AFAE24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3601292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Y6-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1516877"/>
                  </p:ext>
                </p:extLst>
              </p:nvPr>
            </p:nvGraphicFramePr>
            <p:xfrm>
              <a:off x="271463" y="1025274"/>
              <a:ext cx="9268776" cy="495489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+ 353 = 935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4³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- 346 = 253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– 2.597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4,000 x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1.2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6²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568,294 + 56,003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2 – 1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3,500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670 x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5.7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71516877"/>
                  </p:ext>
                </p:extLst>
              </p:nvPr>
            </p:nvGraphicFramePr>
            <p:xfrm>
              <a:off x="271463" y="1025274"/>
              <a:ext cx="9268776" cy="495489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+ 353 = 935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4³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- 346 = 253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– 2.597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4,000 x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1.2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6²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568,294 + 56,003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2 – 1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3,500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670 x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603333" r="-254054" b="-20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03333" r="-47955" b="-204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5.7 x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95604" r="-47955" b="-1021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505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804444" r="-254054" b="-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804444" r="-47955" b="-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</p:spTree>
    <p:extLst>
      <p:ext uri="{BB962C8B-B14F-4D97-AF65-F5344CB8AC3E}">
        <p14:creationId xmlns:p14="http://schemas.microsoft.com/office/powerpoint/2010/main" val="2535130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Y6-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9759373"/>
                  </p:ext>
                </p:extLst>
              </p:nvPr>
            </p:nvGraphicFramePr>
            <p:xfrm>
              <a:off x="271463" y="1150160"/>
              <a:ext cx="9268776" cy="48483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6 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485 x 69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7.8 – 2.507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1,000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56% of 7,000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8645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7 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1410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(4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2)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5,384 x 64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6.43 + 24.5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494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9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596,294 – 67,496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35% x 640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9759373"/>
                  </p:ext>
                </p:extLst>
              </p:nvPr>
            </p:nvGraphicFramePr>
            <p:xfrm>
              <a:off x="271463" y="1150160"/>
              <a:ext cx="9268776" cy="48483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1136" r="-253431" b="-807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485 x 69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7.8 – 2.507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100000" r="-47955" b="-6988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202273" r="-253431" b="-606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1,000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56% of 7,000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8645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403409" r="-253431" b="-4056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1410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(4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2)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5,384 x 64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6.43 + 24.5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04545" r="-47955" b="-20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494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96629" r="-47955" b="-1022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38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596,294 – 67,496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35% x 640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23679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Y6-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8198762"/>
                  </p:ext>
                </p:extLst>
              </p:nvPr>
            </p:nvGraphicFramePr>
            <p:xfrm>
              <a:off x="271463" y="1025275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+ 353 = 935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582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- 346 = 253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– 2.597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3.403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4,000 x 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1.2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568,294 + 56,003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624,297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2 – 1 x 4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3,500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670 x 100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5.7 x 9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51.3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320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8198762"/>
                  </p:ext>
                </p:extLst>
              </p:nvPr>
            </p:nvGraphicFramePr>
            <p:xfrm>
              <a:off x="271463" y="1025275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+ 353 = 935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582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4³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__________ - 346 = 253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599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 – 2.597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3.403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4,000 x 8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1.2 x 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6²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568,294 + 56,003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624,297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2 – 1 x 4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1.2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3,500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670 x 100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67,000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600000" r="-254054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600000" r="-444211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00000" r="-47955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600000" r="-43537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5.7 x 9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51.3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0000" r="-47955" b="-1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800000" r="-254054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800000" r="-444211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800000" r="-47955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800000" r="-43537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132AA4-EF18-3D4E-A8B8-FD5807F7C4E1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112703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Y6-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8605240"/>
                  </p:ext>
                </p:extLst>
              </p:nvPr>
            </p:nvGraphicFramePr>
            <p:xfrm>
              <a:off x="271463" y="1150160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6 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GB" sz="12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Verdana" panose="020B0604030504040204" pitchFamily="34" charset="0"/>
                                </a:rPr>
                                <m:t>2</m:t>
                              </m:r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485 x 69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33,465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7.8 – 2.507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5.293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35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20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1,000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56% of 7,000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3920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8645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7 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1410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(4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2)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5,384 x 64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344,576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6.43 + 24.5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30.93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494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x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9</a:t>
                          </a:r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r>
                                <a:rPr lang="en-GB" sz="12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Verdana" panose="020B0604030504040204" pitchFamily="34" charset="0"/>
                                </a:rPr>
                                <m:t>6</m:t>
                              </m:r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596,294 – 67,496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528,798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35% x 640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8605240"/>
                  </p:ext>
                </p:extLst>
              </p:nvPr>
            </p:nvGraphicFramePr>
            <p:xfrm>
              <a:off x="271463" y="1150160"/>
              <a:ext cx="9268776" cy="33375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1639" r="-253431" b="-8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1639" r="-444211" b="-8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485 x 69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33,465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7.8 – 2.507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5.293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101639" r="-47955" b="-7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101639" r="-43537" b="-7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201639" r="-253431" b="-6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201639" r="-444211" b="-6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745,000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1,000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56% of 7,000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3920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8645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401639" r="-253431" b="-4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401639" r="-444211" b="-4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1410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6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235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(4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2)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5,384 x 64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344,576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6.43 + 24.5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30.93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601639" r="-47955" b="-2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601639" r="-43537" b="-2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494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1639" r="-47955" b="-1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701639" r="-43537" b="-1114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596,294 – 67,496 =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528,798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35% x 640</a:t>
                          </a:r>
                        </a:p>
                      </a:txBody>
                      <a:tcPr anchor="b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224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60EC9A92-AE78-5592-5E91-5CFF98EB8196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1876746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26107</TotalTime>
  <Words>1222</Words>
  <Application>Microsoft Macintosh PowerPoint</Application>
  <PresentationFormat>A4 Paper (210x297 mm)</PresentationFormat>
  <Paragraphs>537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Cambria Math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55</cp:revision>
  <dcterms:created xsi:type="dcterms:W3CDTF">2022-02-01T11:05:46Z</dcterms:created>
  <dcterms:modified xsi:type="dcterms:W3CDTF">2026-07-08T09:13:14Z</dcterms:modified>
</cp:coreProperties>
</file>