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8" r:id="rId2"/>
    <p:sldId id="418" r:id="rId3"/>
    <p:sldId id="259" r:id="rId4"/>
    <p:sldId id="260" r:id="rId5"/>
    <p:sldId id="261" r:id="rId6"/>
    <p:sldId id="262" r:id="rId7"/>
    <p:sldId id="263" r:id="rId8"/>
    <p:sldId id="278" r:id="rId9"/>
    <p:sldId id="279" r:id="rId1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89B941E8-19F6-4912-8080-E569C6EF6B2C}">
          <p14:sldIdLst>
            <p14:sldId id="258"/>
            <p14:sldId id="418"/>
            <p14:sldId id="259"/>
            <p14:sldId id="260"/>
            <p14:sldId id="261"/>
          </p14:sldIdLst>
        </p14:section>
        <p14:section name="Test 2" id="{CC74C5AE-141E-46BB-9E31-359B4A86F290}">
          <p14:sldIdLst>
            <p14:sldId id="262"/>
            <p14:sldId id="263"/>
            <p14:sldId id="278"/>
            <p14:sldId id="279"/>
          </p14:sldIdLst>
        </p14:section>
        <p14:section name="Test 3" id="{205F8EEF-0694-49D2-8A40-41FD3096A76E}">
          <p14:sldIdLst/>
        </p14:section>
        <p14:section name="Test 4" id="{B1448FDE-E20F-4FF5-A4D5-CCBFF07FB671}">
          <p14:sldIdLst/>
        </p14:section>
        <p14:section name="Test 5" id="{468B347C-0C1D-4C85-BF97-8E3E11E9EDC2}">
          <p14:sldIdLst/>
        </p14:section>
        <p14:section name="Test 6" id="{1B6466D2-DD7A-4D3E-9771-8FD3B5CA41AD}">
          <p14:sldIdLst/>
        </p14:section>
        <p14:section name="Test 7" id="{AD043082-69CD-4CAC-A224-9D34C58CE53C}">
          <p14:sldIdLst/>
        </p14:section>
        <p14:section name="Test 8" id="{76620D47-3306-49C2-8872-C9610946AB48}">
          <p14:sldIdLst/>
        </p14:section>
        <p14:section name="Test 9" id="{0270324A-E8AF-4710-8FA2-AD4D394A2212}">
          <p14:sldIdLst/>
        </p14:section>
        <p14:section name="Test 10" id="{48E8690F-F3E5-406F-B0C2-BC295CC6EF77}">
          <p14:sldIdLst/>
        </p14:section>
        <p14:section name="Test 11" id="{B3D25A9D-FBAF-44E5-BB62-C97898747034}">
          <p14:sldIdLst/>
        </p14:section>
        <p14:section name="Test 12" id="{1A23D8CB-53D3-4686-85FE-D135ADDFD699}">
          <p14:sldIdLst/>
        </p14:section>
        <p14:section name="Test 13" id="{7834DCA4-5B33-4F55-82AA-4D311B0A04D5}">
          <p14:sldIdLst/>
        </p14:section>
        <p14:section name="Test 14" id="{0A31F237-FB19-4779-87D5-0EC8F72A9781}">
          <p14:sldIdLst/>
        </p14:section>
        <p14:section name="Test 15" id="{DBD665B7-9E04-4F41-B0C7-00B7C9A8816C}">
          <p14:sldIdLst/>
        </p14:section>
        <p14:section name="Test 16" id="{0B403744-30D8-484D-A1D5-C9B54AC3D03B}">
          <p14:sldIdLst/>
        </p14:section>
        <p14:section name="Test 17" id="{B4FF888C-642D-40E2-9769-543A5B8E0FBB}">
          <p14:sldIdLst/>
        </p14:section>
        <p14:section name="Test 18" id="{3C9FF00B-5EC9-4639-9477-3CC298BB77A3}">
          <p14:sldIdLst/>
        </p14:section>
        <p14:section name="Test 19" id="{8E82FF13-7DA9-4EEB-9E24-BAE918B04964}">
          <p14:sldIdLst/>
        </p14:section>
        <p14:section name="Test 20" id="{06AA313F-EE94-44DC-9C4B-4D240645FB5C}">
          <p14:sldIdLst/>
        </p14:section>
        <p14:section name="Test 21" id="{E4C577E2-5C3B-4059-99C8-8BB573C62CCC}">
          <p14:sldIdLst/>
        </p14:section>
        <p14:section name="Test 22" id="{B92C17FA-9D96-4E8A-8792-1A919D8A3DD0}">
          <p14:sldIdLst/>
        </p14:section>
        <p14:section name="Test 23" id="{BD706F84-CAF3-408F-8B8A-3B1359E8E434}">
          <p14:sldIdLst/>
        </p14:section>
        <p14:section name="Test 24" id="{4CEBAA0F-7340-403F-9860-9023D5DD9CD0}">
          <p14:sldIdLst/>
        </p14:section>
        <p14:section name="Test 25" id="{BF21F915-3211-4797-B154-E9BC84F0EB5D}">
          <p14:sldIdLst/>
        </p14:section>
        <p14:section name="Test 26" id="{36FAAB36-EA2B-4DC9-B36A-9BA0AB0A84D7}">
          <p14:sldIdLst/>
        </p14:section>
        <p14:section name="Test 27" id="{CA1496FB-36AA-48EF-ADF2-A797F8E69530}">
          <p14:sldIdLst/>
        </p14:section>
        <p14:section name="Test 28" id="{C979317B-1142-4251-A2A0-1A61593884FE}">
          <p14:sldIdLst/>
        </p14:section>
        <p14:section name="Test 29" id="{3D6BFDA2-08D6-433D-9D18-DB6B303E3E4A}">
          <p14:sldIdLst/>
        </p14:section>
        <p14:section name="Test 30" id="{B4EBB8F9-386A-454D-92A1-8682B62C06F2}">
          <p14:sldIdLst/>
        </p14:section>
        <p14:section name="Test 31" id="{6FA09FAB-AB70-4D77-9607-7DA59DD5AE2C}">
          <p14:sldIdLst/>
        </p14:section>
        <p14:section name="Test 32" id="{06CFA410-51A0-476C-9225-1C8CFF8EED72}">
          <p14:sldIdLst/>
        </p14:section>
        <p14:section name="Test 33" id="{D2CCE5CD-B8A6-4909-9087-4E37B3A9E92E}">
          <p14:sldIdLst/>
        </p14:section>
        <p14:section name="Test 34" id="{472B3AD7-7025-4E35-A91D-61F182E27CEE}">
          <p14:sldIdLst/>
        </p14:section>
        <p14:section name="Test 35" id="{5E751589-07B0-47A7-8DDC-C5AA1950B582}">
          <p14:sldIdLst/>
        </p14:section>
        <p14:section name="Test 36" id="{C82D1904-2F67-4987-87C6-052EB0A1FF1E}">
          <p14:sldIdLst/>
        </p14:section>
        <p14:section name="Test 37" id="{757A9549-9703-4347-8A68-6AA3BE76C7D0}">
          <p14:sldIdLst/>
        </p14:section>
        <p14:section name="Test 38" id="{ED7BA1AD-B62B-4E6D-855E-B50CCA20A194}">
          <p14:sldIdLst/>
        </p14:section>
        <p14:section name="Test 39" id="{04D6A80D-A1E6-4D55-B843-7C201794A58F}">
          <p14:sldIdLst/>
        </p14:section>
        <p14:section name="Test 40" id="{4DE4AF6B-23E1-4F33-8284-13E028C23CC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40" autoAdjust="0"/>
    <p:restoredTop sz="94666"/>
  </p:normalViewPr>
  <p:slideViewPr>
    <p:cSldViewPr snapToGrid="0" snapToObjects="1">
      <p:cViewPr varScale="1">
        <p:scale>
          <a:sx n="80" d="100"/>
          <a:sy n="80" d="100"/>
        </p:scale>
        <p:origin x="31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80297-9616-4CD1-BE6E-47E58DBD397B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7666C-EBF5-46AF-9D12-A0B0DCFA3B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73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67666C-EBF5-46AF-9D12-A0B0DCFA3BA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034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5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2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2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3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7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4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96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29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90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2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C2B72-395B-4FFB-0EAA-4312A3A5C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1BDCD4F-1885-4A0D-4A9D-23AA32539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12700"/>
            <a:ext cx="6832600" cy="98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222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30606-1504-1FB1-9A4E-EAD701AA6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1E07DF9-0269-972E-28E1-4F4C03FE6C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634074" y="9219181"/>
            <a:ext cx="1314488" cy="513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9353FB-78EE-312B-9311-6F91B2EB6549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832F0EE-C5A2-4005-72D8-BCA96099600E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B76210B-5AD2-6B21-4FB4-DA4F61819954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3A690884-4A0E-7814-2630-D52BBAE92A0E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Y2- Arithmetic test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6AE1A4-468C-9049-6C2A-5D7D84DBF581}"/>
              </a:ext>
            </a:extLst>
          </p:cNvPr>
          <p:cNvSpPr txBox="1"/>
          <p:nvPr/>
        </p:nvSpPr>
        <p:spPr>
          <a:xfrm>
            <a:off x="2272005" y="42719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DC267C0-7C52-1274-1E5C-A4D299F2AEFC}"/>
              </a:ext>
            </a:extLst>
          </p:cNvPr>
          <p:cNvGraphicFramePr>
            <a:graphicFrameLocks noGrp="1"/>
          </p:cNvGraphicFramePr>
          <p:nvPr/>
        </p:nvGraphicFramePr>
        <p:xfrm>
          <a:off x="227044" y="864669"/>
          <a:ext cx="6407633" cy="800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+ 5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 – 7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34 + 2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 + 40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56 + 8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96 – 30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+ 3 + 7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+ 32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50 – 6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29 + 13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96 –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48 – 21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830624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9590429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08C49F05-470C-DAF5-BC53-15A001AD7762}"/>
              </a:ext>
            </a:extLst>
          </p:cNvPr>
          <p:cNvSpPr/>
          <p:nvPr/>
        </p:nvSpPr>
        <p:spPr>
          <a:xfrm>
            <a:off x="1507192" y="88767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0E71BF-7142-A02E-2E4A-6F49FFF9394D}"/>
              </a:ext>
            </a:extLst>
          </p:cNvPr>
          <p:cNvSpPr/>
          <p:nvPr/>
        </p:nvSpPr>
        <p:spPr>
          <a:xfrm>
            <a:off x="1507192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728313-3C7F-5D64-8BC1-8695F6022996}"/>
              </a:ext>
            </a:extLst>
          </p:cNvPr>
          <p:cNvSpPr/>
          <p:nvPr/>
        </p:nvSpPr>
        <p:spPr>
          <a:xfrm>
            <a:off x="1509477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4834812-09B7-869A-FA06-21511DA61F79}"/>
              </a:ext>
            </a:extLst>
          </p:cNvPr>
          <p:cNvSpPr/>
          <p:nvPr/>
        </p:nvSpPr>
        <p:spPr>
          <a:xfrm>
            <a:off x="1814074" y="490118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2D1A73-B818-AF30-27C0-9F5D5DDCE44C}"/>
              </a:ext>
            </a:extLst>
          </p:cNvPr>
          <p:cNvSpPr/>
          <p:nvPr/>
        </p:nvSpPr>
        <p:spPr>
          <a:xfrm>
            <a:off x="1484217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66BB2B9-DD11-2EEE-D5CC-A1BC5E869BF3}"/>
              </a:ext>
            </a:extLst>
          </p:cNvPr>
          <p:cNvSpPr/>
          <p:nvPr/>
        </p:nvSpPr>
        <p:spPr>
          <a:xfrm>
            <a:off x="1489652" y="756922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584B97D-8920-83DF-AA82-5EF2F3B8DC1B}"/>
              </a:ext>
            </a:extLst>
          </p:cNvPr>
          <p:cNvSpPr/>
          <p:nvPr/>
        </p:nvSpPr>
        <p:spPr>
          <a:xfrm>
            <a:off x="4785969" y="90802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A298EAB-7969-4FF2-288C-C6C1990908DB}"/>
              </a:ext>
            </a:extLst>
          </p:cNvPr>
          <p:cNvSpPr/>
          <p:nvPr/>
        </p:nvSpPr>
        <p:spPr>
          <a:xfrm>
            <a:off x="4927591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B5A270D-CA75-B0B3-79E4-7684C2EDE749}"/>
              </a:ext>
            </a:extLst>
          </p:cNvPr>
          <p:cNvSpPr/>
          <p:nvPr/>
        </p:nvSpPr>
        <p:spPr>
          <a:xfrm>
            <a:off x="4910389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8C49077-36C0-C48B-54E6-0535FB20E2C9}"/>
              </a:ext>
            </a:extLst>
          </p:cNvPr>
          <p:cNvSpPr/>
          <p:nvPr/>
        </p:nvSpPr>
        <p:spPr>
          <a:xfrm>
            <a:off x="4910388" y="490803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3B66C10-4863-FDF6-9363-4C4ED442CD01}"/>
              </a:ext>
            </a:extLst>
          </p:cNvPr>
          <p:cNvSpPr/>
          <p:nvPr/>
        </p:nvSpPr>
        <p:spPr>
          <a:xfrm>
            <a:off x="4910387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E35A8E-D955-0A15-A7D4-E5F09CAFAB0F}"/>
              </a:ext>
            </a:extLst>
          </p:cNvPr>
          <p:cNvSpPr/>
          <p:nvPr/>
        </p:nvSpPr>
        <p:spPr>
          <a:xfrm>
            <a:off x="4910386" y="75905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E3CAEB8-96A9-1C9D-BF0C-BBB7743365BC}"/>
              </a:ext>
            </a:extLst>
          </p:cNvPr>
          <p:cNvSpPr/>
          <p:nvPr/>
        </p:nvSpPr>
        <p:spPr>
          <a:xfrm>
            <a:off x="1507192" y="90802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169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D4418-18C1-9565-3BAB-6A7F269CD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BE75F19F-422E-99BB-64D2-6A060F4CBF7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986879"/>
                  </p:ext>
                </p:extLst>
              </p:nvPr>
            </p:nvGraphicFramePr>
            <p:xfrm>
              <a:off x="225183" y="249458"/>
              <a:ext cx="6407633" cy="928671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– 27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+ 30 = 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 +              = 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- 30 = 43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75 -               = 32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20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50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BE75F19F-422E-99BB-64D2-6A060F4CBF7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986879"/>
                  </p:ext>
                </p:extLst>
              </p:nvPr>
            </p:nvGraphicFramePr>
            <p:xfrm>
              <a:off x="225183" y="249458"/>
              <a:ext cx="6407633" cy="928671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– 27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+ 30 = 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 +              = 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- 30 = 43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4969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75 -               = 32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2467" t="-1526316" r="-14173" b="-105438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4969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2467" t="-1877586" r="-14173" b="-65689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9A4605DC-AABD-9B28-67DB-C72CDB42C32D}"/>
              </a:ext>
            </a:extLst>
          </p:cNvPr>
          <p:cNvSpPr/>
          <p:nvPr/>
        </p:nvSpPr>
        <p:spPr>
          <a:xfrm>
            <a:off x="1609550" y="29731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066967-1BB0-A88D-9328-A54B6C5251CC}"/>
              </a:ext>
            </a:extLst>
          </p:cNvPr>
          <p:cNvSpPr/>
          <p:nvPr/>
        </p:nvSpPr>
        <p:spPr>
          <a:xfrm>
            <a:off x="735334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C3EA3F-F3B9-4DE8-240C-B4BD3247FE56}"/>
              </a:ext>
            </a:extLst>
          </p:cNvPr>
          <p:cNvSpPr/>
          <p:nvPr/>
        </p:nvSpPr>
        <p:spPr>
          <a:xfrm>
            <a:off x="1204257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1990EC-A68F-5871-7983-19687C92A687}"/>
              </a:ext>
            </a:extLst>
          </p:cNvPr>
          <p:cNvSpPr/>
          <p:nvPr/>
        </p:nvSpPr>
        <p:spPr>
          <a:xfrm>
            <a:off x="735333" y="4260876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F793FB-77DE-0265-9210-086D7BCFAFB0}"/>
              </a:ext>
            </a:extLst>
          </p:cNvPr>
          <p:cNvSpPr/>
          <p:nvPr/>
        </p:nvSpPr>
        <p:spPr>
          <a:xfrm>
            <a:off x="1138745" y="55823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7A9E9D-711A-B44A-B316-69D14055183C}"/>
              </a:ext>
            </a:extLst>
          </p:cNvPr>
          <p:cNvSpPr/>
          <p:nvPr/>
        </p:nvSpPr>
        <p:spPr>
          <a:xfrm>
            <a:off x="1395935" y="690789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037ACF-E1CE-D84A-92AE-EB039795DF7B}"/>
              </a:ext>
            </a:extLst>
          </p:cNvPr>
          <p:cNvSpPr/>
          <p:nvPr/>
        </p:nvSpPr>
        <p:spPr>
          <a:xfrm>
            <a:off x="1411041" y="825161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9A947D-9741-2F1B-2FAA-DF81D6437515}"/>
              </a:ext>
            </a:extLst>
          </p:cNvPr>
          <p:cNvSpPr/>
          <p:nvPr/>
        </p:nvSpPr>
        <p:spPr>
          <a:xfrm>
            <a:off x="4785773" y="29730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7E849F6-FE02-4929-914C-D6DE08AA23D9}"/>
              </a:ext>
            </a:extLst>
          </p:cNvPr>
          <p:cNvSpPr/>
          <p:nvPr/>
        </p:nvSpPr>
        <p:spPr>
          <a:xfrm>
            <a:off x="4828635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58A2CD7-E632-4C7E-361C-E6A122DB7D57}"/>
              </a:ext>
            </a:extLst>
          </p:cNvPr>
          <p:cNvSpPr/>
          <p:nvPr/>
        </p:nvSpPr>
        <p:spPr>
          <a:xfrm>
            <a:off x="4828635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62A048F-044C-0D86-701B-7BB8B4704143}"/>
              </a:ext>
            </a:extLst>
          </p:cNvPr>
          <p:cNvSpPr/>
          <p:nvPr/>
        </p:nvSpPr>
        <p:spPr>
          <a:xfrm>
            <a:off x="4904835" y="425623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F4011D1-14C6-948A-A1CC-7054936DD50C}"/>
              </a:ext>
            </a:extLst>
          </p:cNvPr>
          <p:cNvSpPr/>
          <p:nvPr/>
        </p:nvSpPr>
        <p:spPr>
          <a:xfrm>
            <a:off x="4922979" y="556583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63B6BDB-F976-0AB3-497A-4B464D2B3379}"/>
              </a:ext>
            </a:extLst>
          </p:cNvPr>
          <p:cNvSpPr/>
          <p:nvPr/>
        </p:nvSpPr>
        <p:spPr>
          <a:xfrm>
            <a:off x="4828635" y="693266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46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5366A-B178-B50E-00CA-71158247A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8BDC2ABE-E118-1045-5312-D43BF674B0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634074" y="9219181"/>
            <a:ext cx="1314488" cy="513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0F32C2-DF30-911D-DB41-F4977D677501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CF9ACD3-262B-0CEA-3197-2445838C6D21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F10E533-2045-3735-3076-93682182EB9A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1C9C5F12-535E-F38C-AB77-75E66B02283A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Y2- Arithmetic test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B1CFAE-5776-89EA-6552-6B06822AC8B2}"/>
              </a:ext>
            </a:extLst>
          </p:cNvPr>
          <p:cNvSpPr txBox="1"/>
          <p:nvPr/>
        </p:nvSpPr>
        <p:spPr>
          <a:xfrm>
            <a:off x="2272005" y="42719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E4C4FA0-0974-704C-1448-BF615CD1EF4F}"/>
              </a:ext>
            </a:extLst>
          </p:cNvPr>
          <p:cNvGraphicFramePr>
            <a:graphicFrameLocks noGrp="1"/>
          </p:cNvGraphicFramePr>
          <p:nvPr/>
        </p:nvGraphicFramePr>
        <p:xfrm>
          <a:off x="227044" y="864669"/>
          <a:ext cx="6407633" cy="800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 + 5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 – 7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34 + 2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53 + 40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56 + 8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96 – 30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+ 3 + 7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+ 32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50 – 6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29 + 13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96 –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48 – 21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830624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9590429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D145F613-4C7D-9AD9-AC2A-922F6BA5198F}"/>
              </a:ext>
            </a:extLst>
          </p:cNvPr>
          <p:cNvSpPr/>
          <p:nvPr/>
        </p:nvSpPr>
        <p:spPr>
          <a:xfrm>
            <a:off x="1485596" y="91447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86211F-9156-F1FC-E18F-EB17E1031D76}"/>
              </a:ext>
            </a:extLst>
          </p:cNvPr>
          <p:cNvSpPr/>
          <p:nvPr/>
        </p:nvSpPr>
        <p:spPr>
          <a:xfrm>
            <a:off x="1507189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DF5244-36B9-732D-3BF8-AACA5237246C}"/>
              </a:ext>
            </a:extLst>
          </p:cNvPr>
          <p:cNvSpPr/>
          <p:nvPr/>
        </p:nvSpPr>
        <p:spPr>
          <a:xfrm>
            <a:off x="1509474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5C8486-DD57-3494-8A77-B6878DDAACEB}"/>
              </a:ext>
            </a:extLst>
          </p:cNvPr>
          <p:cNvSpPr/>
          <p:nvPr/>
        </p:nvSpPr>
        <p:spPr>
          <a:xfrm>
            <a:off x="1814071" y="490118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0BE27F-9F6B-5D1F-568F-74AA16C963DA}"/>
              </a:ext>
            </a:extLst>
          </p:cNvPr>
          <p:cNvSpPr/>
          <p:nvPr/>
        </p:nvSpPr>
        <p:spPr>
          <a:xfrm>
            <a:off x="1484214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E666B3-0A29-2080-CC30-BFF84F8A999D}"/>
              </a:ext>
            </a:extLst>
          </p:cNvPr>
          <p:cNvSpPr/>
          <p:nvPr/>
        </p:nvSpPr>
        <p:spPr>
          <a:xfrm>
            <a:off x="1489649" y="756922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3D153FD-DC33-4A69-9F3F-516E696DCC3C}"/>
              </a:ext>
            </a:extLst>
          </p:cNvPr>
          <p:cNvSpPr/>
          <p:nvPr/>
        </p:nvSpPr>
        <p:spPr>
          <a:xfrm>
            <a:off x="4785969" y="90802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7BB2E0-BD07-02FF-EB2E-20813DD32077}"/>
              </a:ext>
            </a:extLst>
          </p:cNvPr>
          <p:cNvSpPr/>
          <p:nvPr/>
        </p:nvSpPr>
        <p:spPr>
          <a:xfrm>
            <a:off x="4927591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93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B36A5B7-0656-EDF5-0B58-D957DACF3A95}"/>
              </a:ext>
            </a:extLst>
          </p:cNvPr>
          <p:cNvSpPr/>
          <p:nvPr/>
        </p:nvSpPr>
        <p:spPr>
          <a:xfrm>
            <a:off x="4910386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66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4C8A148-D904-48AF-A6DB-50B2C1557EF6}"/>
              </a:ext>
            </a:extLst>
          </p:cNvPr>
          <p:cNvSpPr/>
          <p:nvPr/>
        </p:nvSpPr>
        <p:spPr>
          <a:xfrm>
            <a:off x="4910385" y="490803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75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2FF88B3-AE3A-34C9-2974-2096EF97D752}"/>
              </a:ext>
            </a:extLst>
          </p:cNvPr>
          <p:cNvSpPr/>
          <p:nvPr/>
        </p:nvSpPr>
        <p:spPr>
          <a:xfrm>
            <a:off x="4910384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773E0E3-F8FF-9AC6-AD32-BFDA3C628717}"/>
              </a:ext>
            </a:extLst>
          </p:cNvPr>
          <p:cNvSpPr/>
          <p:nvPr/>
        </p:nvSpPr>
        <p:spPr>
          <a:xfrm>
            <a:off x="4910383" y="75905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7AB303-81EA-6390-AFEC-F38D8B785674}"/>
              </a:ext>
            </a:extLst>
          </p:cNvPr>
          <p:cNvSpPr txBox="1"/>
          <p:nvPr/>
        </p:nvSpPr>
        <p:spPr>
          <a:xfrm>
            <a:off x="0" y="439570"/>
            <a:ext cx="10518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414149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A3456-1A99-FE64-DF71-5745608A1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070FFB3-E23D-C670-FF8E-F3F4932AFF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680743"/>
                  </p:ext>
                </p:extLst>
              </p:nvPr>
            </p:nvGraphicFramePr>
            <p:xfrm>
              <a:off x="225183" y="249458"/>
              <a:ext cx="6407633" cy="928671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– 27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+ 30 = 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 +              = 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- 30 = 43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75 -               = 32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20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50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7070FFB3-E23D-C670-FF8E-F3F4932AFF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680743"/>
                  </p:ext>
                </p:extLst>
              </p:nvPr>
            </p:nvGraphicFramePr>
            <p:xfrm>
              <a:off x="225183" y="249458"/>
              <a:ext cx="6407633" cy="928671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 – 27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+ 30 = 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 +              = 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- 30 = 43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4969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75 -               = 32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2467" t="-1526316" r="-14173" b="-105438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4969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2467" t="-1877586" r="-14173" b="-65689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CBB28784-B7D5-3D18-26AB-B63045BAD349}"/>
              </a:ext>
            </a:extLst>
          </p:cNvPr>
          <p:cNvSpPr/>
          <p:nvPr/>
        </p:nvSpPr>
        <p:spPr>
          <a:xfrm>
            <a:off x="1609550" y="29731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E0D876-79A3-6E9D-9D31-F29777FD1C7E}"/>
              </a:ext>
            </a:extLst>
          </p:cNvPr>
          <p:cNvSpPr/>
          <p:nvPr/>
        </p:nvSpPr>
        <p:spPr>
          <a:xfrm>
            <a:off x="735334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33EDB5-377A-AB90-2C6B-B6C654F7D765}"/>
              </a:ext>
            </a:extLst>
          </p:cNvPr>
          <p:cNvSpPr/>
          <p:nvPr/>
        </p:nvSpPr>
        <p:spPr>
          <a:xfrm>
            <a:off x="1204257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17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52E336-055F-2835-8A33-B3FA36B861B7}"/>
              </a:ext>
            </a:extLst>
          </p:cNvPr>
          <p:cNvSpPr/>
          <p:nvPr/>
        </p:nvSpPr>
        <p:spPr>
          <a:xfrm>
            <a:off x="735333" y="4260876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BB6623-DE71-8CCE-3E32-6AC3AD58F574}"/>
              </a:ext>
            </a:extLst>
          </p:cNvPr>
          <p:cNvSpPr/>
          <p:nvPr/>
        </p:nvSpPr>
        <p:spPr>
          <a:xfrm>
            <a:off x="1138745" y="55823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2BDE94E-334F-E6A2-C780-5519769A2238}"/>
              </a:ext>
            </a:extLst>
          </p:cNvPr>
          <p:cNvSpPr/>
          <p:nvPr/>
        </p:nvSpPr>
        <p:spPr>
          <a:xfrm>
            <a:off x="1395935" y="690789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4E1BFF-A6ED-A26C-00AA-DA1A25E53F83}"/>
              </a:ext>
            </a:extLst>
          </p:cNvPr>
          <p:cNvSpPr/>
          <p:nvPr/>
        </p:nvSpPr>
        <p:spPr>
          <a:xfrm>
            <a:off x="1411041" y="825161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BB6B066-B0DA-4077-E5F8-61D041DF1796}"/>
              </a:ext>
            </a:extLst>
          </p:cNvPr>
          <p:cNvSpPr/>
          <p:nvPr/>
        </p:nvSpPr>
        <p:spPr>
          <a:xfrm>
            <a:off x="4785773" y="29730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022540-3975-FD5E-0DBB-211F624A7743}"/>
              </a:ext>
            </a:extLst>
          </p:cNvPr>
          <p:cNvSpPr/>
          <p:nvPr/>
        </p:nvSpPr>
        <p:spPr>
          <a:xfrm>
            <a:off x="4828635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D85ED20-C752-C467-120B-6CE288FC3824}"/>
              </a:ext>
            </a:extLst>
          </p:cNvPr>
          <p:cNvSpPr/>
          <p:nvPr/>
        </p:nvSpPr>
        <p:spPr>
          <a:xfrm>
            <a:off x="4828635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A73115E-4C09-8095-AC15-6D5E26E3708C}"/>
              </a:ext>
            </a:extLst>
          </p:cNvPr>
          <p:cNvSpPr/>
          <p:nvPr/>
        </p:nvSpPr>
        <p:spPr>
          <a:xfrm>
            <a:off x="4904835" y="425623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D384F5-4F61-FB23-B0B3-7B493201C424}"/>
              </a:ext>
            </a:extLst>
          </p:cNvPr>
          <p:cNvSpPr/>
          <p:nvPr/>
        </p:nvSpPr>
        <p:spPr>
          <a:xfrm>
            <a:off x="4922979" y="556583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275FEF5-2614-1E88-3C18-50BBE66CA0FF}"/>
              </a:ext>
            </a:extLst>
          </p:cNvPr>
          <p:cNvSpPr/>
          <p:nvPr/>
        </p:nvSpPr>
        <p:spPr>
          <a:xfrm>
            <a:off x="4828635" y="693266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14E5C1-B177-64F9-85DD-51CBC7514F9B}"/>
              </a:ext>
            </a:extLst>
          </p:cNvPr>
          <p:cNvSpPr txBox="1"/>
          <p:nvPr/>
        </p:nvSpPr>
        <p:spPr>
          <a:xfrm>
            <a:off x="2782529" y="0"/>
            <a:ext cx="10518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4139033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23BDBE-82A3-70B6-9381-C012D96FA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A6FA56E-48EB-18E6-155D-05EA74A7DC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634074" y="9219181"/>
            <a:ext cx="1314488" cy="513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F655D5-46BD-1784-603A-8E67915B013A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B9DE0BF-C0CB-99AD-6F1E-2C0C24A70247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55A776-F2A5-AF47-16CD-64DD4E083B8C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2151EA86-92A2-D055-81F9-05087D382852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Y2- Arithmetic test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E4B1F8-BC0A-CFF2-B1D3-DA1D3E0095A3}"/>
              </a:ext>
            </a:extLst>
          </p:cNvPr>
          <p:cNvSpPr txBox="1"/>
          <p:nvPr/>
        </p:nvSpPr>
        <p:spPr>
          <a:xfrm>
            <a:off x="2272005" y="42719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F8E1089-84A5-FDA1-A8F8-C25B666584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517566"/>
              </p:ext>
            </p:extLst>
          </p:nvPr>
        </p:nvGraphicFramePr>
        <p:xfrm>
          <a:off x="227044" y="864669"/>
          <a:ext cx="6407633" cy="800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+ 2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45 – 9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32 + 7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47 + 30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88 + 4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77 – 20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+ 3 + 8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+ 26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70 –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+ 29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58 – 3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78 – 34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830624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9590429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67399DB-E0F9-D7B4-ADC5-1E05EC11FCD9}"/>
              </a:ext>
            </a:extLst>
          </p:cNvPr>
          <p:cNvSpPr/>
          <p:nvPr/>
        </p:nvSpPr>
        <p:spPr>
          <a:xfrm>
            <a:off x="1507192" y="88767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D28501-87F3-914B-EC34-D9F69B00004F}"/>
              </a:ext>
            </a:extLst>
          </p:cNvPr>
          <p:cNvSpPr/>
          <p:nvPr/>
        </p:nvSpPr>
        <p:spPr>
          <a:xfrm>
            <a:off x="1507192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93A7D2C-EB1F-FB3A-1574-D9061AE53C97}"/>
              </a:ext>
            </a:extLst>
          </p:cNvPr>
          <p:cNvSpPr/>
          <p:nvPr/>
        </p:nvSpPr>
        <p:spPr>
          <a:xfrm>
            <a:off x="1509477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F854EC-489A-416E-0BBD-7855F0635086}"/>
              </a:ext>
            </a:extLst>
          </p:cNvPr>
          <p:cNvSpPr/>
          <p:nvPr/>
        </p:nvSpPr>
        <p:spPr>
          <a:xfrm>
            <a:off x="1814074" y="490118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FA11AA7-7E65-4C1F-A2B3-374A509A78E1}"/>
              </a:ext>
            </a:extLst>
          </p:cNvPr>
          <p:cNvSpPr/>
          <p:nvPr/>
        </p:nvSpPr>
        <p:spPr>
          <a:xfrm>
            <a:off x="1484217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7DCE359-F233-3306-44DE-28CF25668506}"/>
              </a:ext>
            </a:extLst>
          </p:cNvPr>
          <p:cNvSpPr/>
          <p:nvPr/>
        </p:nvSpPr>
        <p:spPr>
          <a:xfrm>
            <a:off x="1489652" y="756922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B5FB804-5D90-A684-A90F-248458B8D20E}"/>
              </a:ext>
            </a:extLst>
          </p:cNvPr>
          <p:cNvSpPr/>
          <p:nvPr/>
        </p:nvSpPr>
        <p:spPr>
          <a:xfrm>
            <a:off x="4785969" y="90802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DA8816C-41F8-A739-EA89-7C3A47662EFF}"/>
              </a:ext>
            </a:extLst>
          </p:cNvPr>
          <p:cNvSpPr/>
          <p:nvPr/>
        </p:nvSpPr>
        <p:spPr>
          <a:xfrm>
            <a:off x="4927591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97F4D61-D053-63CE-D097-2F3CDC2B42F3}"/>
              </a:ext>
            </a:extLst>
          </p:cNvPr>
          <p:cNvSpPr/>
          <p:nvPr/>
        </p:nvSpPr>
        <p:spPr>
          <a:xfrm>
            <a:off x="4910389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CEFE85-B8DF-9B8F-878A-B80CB656EB04}"/>
              </a:ext>
            </a:extLst>
          </p:cNvPr>
          <p:cNvSpPr/>
          <p:nvPr/>
        </p:nvSpPr>
        <p:spPr>
          <a:xfrm>
            <a:off x="4910388" y="490803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F242966-D67C-C909-DA5F-9388F1E41819}"/>
              </a:ext>
            </a:extLst>
          </p:cNvPr>
          <p:cNvSpPr/>
          <p:nvPr/>
        </p:nvSpPr>
        <p:spPr>
          <a:xfrm>
            <a:off x="4910387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C3B0AF8-864C-BE87-285B-50C11DC9F11D}"/>
              </a:ext>
            </a:extLst>
          </p:cNvPr>
          <p:cNvSpPr/>
          <p:nvPr/>
        </p:nvSpPr>
        <p:spPr>
          <a:xfrm>
            <a:off x="4910386" y="75905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53207B3-4093-DC3E-1B84-C32B608200B6}"/>
              </a:ext>
            </a:extLst>
          </p:cNvPr>
          <p:cNvSpPr/>
          <p:nvPr/>
        </p:nvSpPr>
        <p:spPr>
          <a:xfrm>
            <a:off x="1507192" y="90802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568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5DA0-2C3C-0D08-A67D-6079D5873F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9265DB2-8394-18FB-2774-9181491269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6431839"/>
                  </p:ext>
                </p:extLst>
              </p:nvPr>
            </p:nvGraphicFramePr>
            <p:xfrm>
              <a:off x="225183" y="249458"/>
              <a:ext cx="6407633" cy="9287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– 28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+ 32 = 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+              = 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- 36 = 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74 -               = 52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12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60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9265DB2-8394-18FB-2774-9181491269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6431839"/>
                  </p:ext>
                </p:extLst>
              </p:nvPr>
            </p:nvGraphicFramePr>
            <p:xfrm>
              <a:off x="225183" y="249458"/>
              <a:ext cx="6407633" cy="9287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– 28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+ 32 = 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+              = 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- 36 = 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5058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74 -               = 52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2467" t="-1500000" r="-14173" b="-1034483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4969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2467" t="-1877586" r="-14173" b="-65689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0A41CF54-3038-BAC8-FA02-654DDAD56BB6}"/>
              </a:ext>
            </a:extLst>
          </p:cNvPr>
          <p:cNvSpPr/>
          <p:nvPr/>
        </p:nvSpPr>
        <p:spPr>
          <a:xfrm>
            <a:off x="1609550" y="29731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09E981-C568-AEB0-E16C-0E87077BC98F}"/>
              </a:ext>
            </a:extLst>
          </p:cNvPr>
          <p:cNvSpPr/>
          <p:nvPr/>
        </p:nvSpPr>
        <p:spPr>
          <a:xfrm>
            <a:off x="735334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507A36-BD6C-30E5-81C6-5A8C522B143F}"/>
              </a:ext>
            </a:extLst>
          </p:cNvPr>
          <p:cNvSpPr/>
          <p:nvPr/>
        </p:nvSpPr>
        <p:spPr>
          <a:xfrm>
            <a:off x="1204257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718465-765A-2088-DF25-AE89FEE301B6}"/>
              </a:ext>
            </a:extLst>
          </p:cNvPr>
          <p:cNvSpPr/>
          <p:nvPr/>
        </p:nvSpPr>
        <p:spPr>
          <a:xfrm>
            <a:off x="735333" y="4260876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CB1AA0-DDC4-CC31-98C5-0649BB8A497C}"/>
              </a:ext>
            </a:extLst>
          </p:cNvPr>
          <p:cNvSpPr/>
          <p:nvPr/>
        </p:nvSpPr>
        <p:spPr>
          <a:xfrm>
            <a:off x="1138745" y="55823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1B4EEE-39F9-EE4F-712D-301D8B7E8F53}"/>
              </a:ext>
            </a:extLst>
          </p:cNvPr>
          <p:cNvSpPr/>
          <p:nvPr/>
        </p:nvSpPr>
        <p:spPr>
          <a:xfrm>
            <a:off x="1395935" y="690789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2A49EF-FCDF-B63D-883A-C8A15606474F}"/>
              </a:ext>
            </a:extLst>
          </p:cNvPr>
          <p:cNvSpPr/>
          <p:nvPr/>
        </p:nvSpPr>
        <p:spPr>
          <a:xfrm>
            <a:off x="1411041" y="825161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7437EE-0523-D62A-E08D-4B75C5955B3F}"/>
              </a:ext>
            </a:extLst>
          </p:cNvPr>
          <p:cNvSpPr/>
          <p:nvPr/>
        </p:nvSpPr>
        <p:spPr>
          <a:xfrm>
            <a:off x="4785773" y="29730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EA5B1A-17E3-58ED-284B-3D49CD0232E6}"/>
              </a:ext>
            </a:extLst>
          </p:cNvPr>
          <p:cNvSpPr/>
          <p:nvPr/>
        </p:nvSpPr>
        <p:spPr>
          <a:xfrm>
            <a:off x="4828635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2240A4-8106-D970-B0E3-169CC9545D8D}"/>
              </a:ext>
            </a:extLst>
          </p:cNvPr>
          <p:cNvSpPr/>
          <p:nvPr/>
        </p:nvSpPr>
        <p:spPr>
          <a:xfrm>
            <a:off x="4828635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9320103-E55E-0BF5-982F-1CE59F591A19}"/>
              </a:ext>
            </a:extLst>
          </p:cNvPr>
          <p:cNvSpPr/>
          <p:nvPr/>
        </p:nvSpPr>
        <p:spPr>
          <a:xfrm>
            <a:off x="4904835" y="425623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7F3D1B-7CFB-4AE6-BD68-1B1B9A92A827}"/>
              </a:ext>
            </a:extLst>
          </p:cNvPr>
          <p:cNvSpPr/>
          <p:nvPr/>
        </p:nvSpPr>
        <p:spPr>
          <a:xfrm>
            <a:off x="4922979" y="556583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36FCC98-5492-240C-4D41-9A9DA1B60DC6}"/>
              </a:ext>
            </a:extLst>
          </p:cNvPr>
          <p:cNvSpPr/>
          <p:nvPr/>
        </p:nvSpPr>
        <p:spPr>
          <a:xfrm>
            <a:off x="4828635" y="693266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841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4C61C-05D2-0446-4FB4-021A5C8AD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C83ABDC-6FD5-3E5A-CB30-BD21B7062E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634074" y="9219181"/>
            <a:ext cx="1314488" cy="513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F4FBF5-E40E-D635-C0E9-C0D632C30C66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7B13C1-201E-8547-BE04-C15EB7A24BBD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4072D9F-1DAC-3120-9E72-CF54B2230FB0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A515E9DF-FA0D-BF5D-3B35-146596C96BD4}"/>
              </a:ext>
            </a:extLst>
          </p:cNvPr>
          <p:cNvSpPr/>
          <p:nvPr/>
        </p:nvSpPr>
        <p:spPr>
          <a:xfrm>
            <a:off x="-1" y="76555"/>
            <a:ext cx="2194157" cy="2780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Y2- Arithmetic test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FF0CA6-81E4-679E-8043-8503859509FC}"/>
              </a:ext>
            </a:extLst>
          </p:cNvPr>
          <p:cNvSpPr txBox="1"/>
          <p:nvPr/>
        </p:nvSpPr>
        <p:spPr>
          <a:xfrm>
            <a:off x="2272005" y="42719"/>
            <a:ext cx="41376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4B75C50-257C-B27B-798C-479ED0E2E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954110"/>
              </p:ext>
            </p:extLst>
          </p:nvPr>
        </p:nvGraphicFramePr>
        <p:xfrm>
          <a:off x="227044" y="864669"/>
          <a:ext cx="6407633" cy="8007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776">
                  <a:extLst>
                    <a:ext uri="{9D8B030D-6E8A-4147-A177-3AD203B41FA5}">
                      <a16:colId xmlns:a16="http://schemas.microsoft.com/office/drawing/2014/main" val="3321476802"/>
                    </a:ext>
                  </a:extLst>
                </a:gridCol>
                <a:gridCol w="2473228">
                  <a:extLst>
                    <a:ext uri="{9D8B030D-6E8A-4147-A177-3AD203B41FA5}">
                      <a16:colId xmlns:a16="http://schemas.microsoft.com/office/drawing/2014/main" val="2379227053"/>
                    </a:ext>
                  </a:extLst>
                </a:gridCol>
                <a:gridCol w="317034">
                  <a:extLst>
                    <a:ext uri="{9D8B030D-6E8A-4147-A177-3AD203B41FA5}">
                      <a16:colId xmlns:a16="http://schemas.microsoft.com/office/drawing/2014/main" val="4027602858"/>
                    </a:ext>
                  </a:extLst>
                </a:gridCol>
                <a:gridCol w="515900">
                  <a:extLst>
                    <a:ext uri="{9D8B030D-6E8A-4147-A177-3AD203B41FA5}">
                      <a16:colId xmlns:a16="http://schemas.microsoft.com/office/drawing/2014/main" val="3518589150"/>
                    </a:ext>
                  </a:extLst>
                </a:gridCol>
                <a:gridCol w="2320009">
                  <a:extLst>
                    <a:ext uri="{9D8B030D-6E8A-4147-A177-3AD203B41FA5}">
                      <a16:colId xmlns:a16="http://schemas.microsoft.com/office/drawing/2014/main" val="3923108967"/>
                    </a:ext>
                  </a:extLst>
                </a:gridCol>
                <a:gridCol w="329686">
                  <a:extLst>
                    <a:ext uri="{9D8B030D-6E8A-4147-A177-3AD203B41FA5}">
                      <a16:colId xmlns:a16="http://schemas.microsoft.com/office/drawing/2014/main" val="1010108864"/>
                    </a:ext>
                  </a:extLst>
                </a:gridCol>
              </a:tblGrid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 + 2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45 – 9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684672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957230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32 + 7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47 + 30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926175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02462441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88 + 4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77 – 20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38278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6008124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 + 3 + 8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+ 26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656821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74100119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70 – 4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43 + 29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7575983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1517145"/>
                  </a:ext>
                </a:extLst>
              </a:tr>
              <a:tr h="314520"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58 – 3 =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733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78 – 34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830624"/>
                  </a:ext>
                </a:extLst>
              </a:tr>
              <a:tr h="9621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39590429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2C7B7F80-093C-CD36-1177-B5542DD778B5}"/>
              </a:ext>
            </a:extLst>
          </p:cNvPr>
          <p:cNvSpPr/>
          <p:nvPr/>
        </p:nvSpPr>
        <p:spPr>
          <a:xfrm>
            <a:off x="1507192" y="88767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DA2C53-A3EA-EE64-3B1B-DA90D03E97AC}"/>
              </a:ext>
            </a:extLst>
          </p:cNvPr>
          <p:cNvSpPr/>
          <p:nvPr/>
        </p:nvSpPr>
        <p:spPr>
          <a:xfrm>
            <a:off x="1507192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39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099387-833A-B295-172B-97D7DD4E4DD4}"/>
              </a:ext>
            </a:extLst>
          </p:cNvPr>
          <p:cNvSpPr/>
          <p:nvPr/>
        </p:nvSpPr>
        <p:spPr>
          <a:xfrm>
            <a:off x="1509477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5E3865-4527-5D93-B815-75DE544EC8E0}"/>
              </a:ext>
            </a:extLst>
          </p:cNvPr>
          <p:cNvSpPr/>
          <p:nvPr/>
        </p:nvSpPr>
        <p:spPr>
          <a:xfrm>
            <a:off x="1814074" y="490118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A83E40C-E535-AB24-4114-5DEB5FC692E2}"/>
              </a:ext>
            </a:extLst>
          </p:cNvPr>
          <p:cNvSpPr/>
          <p:nvPr/>
        </p:nvSpPr>
        <p:spPr>
          <a:xfrm>
            <a:off x="1484217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66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D0A84E8-F076-E534-46B7-895C4248A659}"/>
              </a:ext>
            </a:extLst>
          </p:cNvPr>
          <p:cNvSpPr/>
          <p:nvPr/>
        </p:nvSpPr>
        <p:spPr>
          <a:xfrm>
            <a:off x="1489652" y="756922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F3B7762-2661-CCE9-C058-302E1D3EB60D}"/>
              </a:ext>
            </a:extLst>
          </p:cNvPr>
          <p:cNvSpPr/>
          <p:nvPr/>
        </p:nvSpPr>
        <p:spPr>
          <a:xfrm>
            <a:off x="4785969" y="90802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C86F997-A639-74C6-3C20-915C3146AB95}"/>
              </a:ext>
            </a:extLst>
          </p:cNvPr>
          <p:cNvSpPr/>
          <p:nvPr/>
        </p:nvSpPr>
        <p:spPr>
          <a:xfrm>
            <a:off x="4927591" y="2233145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77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FBD79E-53BC-20F9-9F77-317039198AAB}"/>
              </a:ext>
            </a:extLst>
          </p:cNvPr>
          <p:cNvSpPr/>
          <p:nvPr/>
        </p:nvSpPr>
        <p:spPr>
          <a:xfrm>
            <a:off x="4910389" y="357861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57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1023D9-BB5B-B03D-B84D-71BA12BB9C21}"/>
              </a:ext>
            </a:extLst>
          </p:cNvPr>
          <p:cNvSpPr/>
          <p:nvPr/>
        </p:nvSpPr>
        <p:spPr>
          <a:xfrm>
            <a:off x="4910388" y="4908031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69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E5355A9-548F-6F57-FA18-B8540C27374A}"/>
              </a:ext>
            </a:extLst>
          </p:cNvPr>
          <p:cNvSpPr/>
          <p:nvPr/>
        </p:nvSpPr>
        <p:spPr>
          <a:xfrm>
            <a:off x="4910387" y="624665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30BEA77-01CE-3BBF-A652-549F8AC8DE46}"/>
              </a:ext>
            </a:extLst>
          </p:cNvPr>
          <p:cNvSpPr/>
          <p:nvPr/>
        </p:nvSpPr>
        <p:spPr>
          <a:xfrm>
            <a:off x="4910386" y="75905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A3B3AF-6A39-7B54-C099-FB81A9E61C0E}"/>
              </a:ext>
            </a:extLst>
          </p:cNvPr>
          <p:cNvSpPr txBox="1"/>
          <p:nvPr/>
        </p:nvSpPr>
        <p:spPr>
          <a:xfrm>
            <a:off x="0" y="439570"/>
            <a:ext cx="10518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898622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A1D00F-8BAD-A5FA-9E5E-9A3E79BE1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690BD1B0-CE0A-A0A9-D3B8-510069A31E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7692422"/>
                  </p:ext>
                </p:extLst>
              </p:nvPr>
            </p:nvGraphicFramePr>
            <p:xfrm>
              <a:off x="225183" y="249458"/>
              <a:ext cx="6407633" cy="9287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– 28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+ 32 = 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+              = 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- 36 = 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74 -               = 52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12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60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690BD1B0-CE0A-A0A9-D3B8-510069A31E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7692422"/>
                  </p:ext>
                </p:extLst>
              </p:nvPr>
            </p:nvGraphicFramePr>
            <p:xfrm>
              <a:off x="225183" y="249458"/>
              <a:ext cx="6407633" cy="9287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776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3228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317034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1590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32000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329686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</a:tblGrid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– 28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381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71957230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 + 32 = 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3202462441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+              = 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6008124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           - 36 = 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mpd="sng">
                          <a:noFill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74100119"/>
                      </a:ext>
                    </a:extLst>
                  </a:tr>
                  <a:tr h="350584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74 -               = 52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467" t="-1500000" r="-14173" b="-1034483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51517145"/>
                      </a:ext>
                    </a:extLst>
                  </a:tr>
                  <a:tr h="34969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2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467" t="-1877586" r="-14173" b="-656897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mpd="sng">
                          <a:noFill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39590429"/>
                      </a:ext>
                    </a:extLst>
                  </a:tr>
                  <a:tr h="336977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0896121"/>
                      </a:ext>
                    </a:extLst>
                  </a:tr>
                  <a:tr h="986063"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488571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F348832F-126E-F49A-5A64-CB4A700761B8}"/>
              </a:ext>
            </a:extLst>
          </p:cNvPr>
          <p:cNvSpPr/>
          <p:nvPr/>
        </p:nvSpPr>
        <p:spPr>
          <a:xfrm>
            <a:off x="1609550" y="297310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109B3F-A422-A8D2-8323-D51D15D7112A}"/>
              </a:ext>
            </a:extLst>
          </p:cNvPr>
          <p:cNvSpPr/>
          <p:nvPr/>
        </p:nvSpPr>
        <p:spPr>
          <a:xfrm>
            <a:off x="735334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188AFA-ADB8-1E53-FF78-24064F116C11}"/>
              </a:ext>
            </a:extLst>
          </p:cNvPr>
          <p:cNvSpPr/>
          <p:nvPr/>
        </p:nvSpPr>
        <p:spPr>
          <a:xfrm>
            <a:off x="1204257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22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C631217-42AA-A0FA-7FE3-F4298831E756}"/>
              </a:ext>
            </a:extLst>
          </p:cNvPr>
          <p:cNvSpPr/>
          <p:nvPr/>
        </p:nvSpPr>
        <p:spPr>
          <a:xfrm>
            <a:off x="735333" y="4260876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4FACF9-5991-5B0C-A37D-7CCB786AC2CF}"/>
              </a:ext>
            </a:extLst>
          </p:cNvPr>
          <p:cNvSpPr/>
          <p:nvPr/>
        </p:nvSpPr>
        <p:spPr>
          <a:xfrm>
            <a:off x="1138745" y="55823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071320-AE20-4C0D-9242-0FC149BDDBD9}"/>
              </a:ext>
            </a:extLst>
          </p:cNvPr>
          <p:cNvSpPr/>
          <p:nvPr/>
        </p:nvSpPr>
        <p:spPr>
          <a:xfrm>
            <a:off x="1395935" y="690789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459811-2023-9258-5182-9B4D604554CD}"/>
              </a:ext>
            </a:extLst>
          </p:cNvPr>
          <p:cNvSpPr/>
          <p:nvPr/>
        </p:nvSpPr>
        <p:spPr>
          <a:xfrm>
            <a:off x="1411041" y="825161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B6FDA4-5BCE-DC1B-C8A5-54F3914839EC}"/>
              </a:ext>
            </a:extLst>
          </p:cNvPr>
          <p:cNvSpPr/>
          <p:nvPr/>
        </p:nvSpPr>
        <p:spPr>
          <a:xfrm>
            <a:off x="4785773" y="297309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EB4BD7-983A-573C-1B6E-CD04F0EA6850}"/>
              </a:ext>
            </a:extLst>
          </p:cNvPr>
          <p:cNvSpPr/>
          <p:nvPr/>
        </p:nvSpPr>
        <p:spPr>
          <a:xfrm>
            <a:off x="4828635" y="161628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8A3B64-D0AE-F803-E180-10646D84BB5A}"/>
              </a:ext>
            </a:extLst>
          </p:cNvPr>
          <p:cNvSpPr/>
          <p:nvPr/>
        </p:nvSpPr>
        <p:spPr>
          <a:xfrm>
            <a:off x="4828635" y="2938582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3B236D-0941-6986-3C5A-D6EDD666FCF7}"/>
              </a:ext>
            </a:extLst>
          </p:cNvPr>
          <p:cNvSpPr/>
          <p:nvPr/>
        </p:nvSpPr>
        <p:spPr>
          <a:xfrm>
            <a:off x="4904835" y="4256233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026BAAB-D2F6-FE7B-A09A-AE7A1AE55012}"/>
              </a:ext>
            </a:extLst>
          </p:cNvPr>
          <p:cNvSpPr/>
          <p:nvPr/>
        </p:nvSpPr>
        <p:spPr>
          <a:xfrm>
            <a:off x="4922979" y="5594448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5F4032-4450-7863-7E7F-94528DF45218}"/>
              </a:ext>
            </a:extLst>
          </p:cNvPr>
          <p:cNvSpPr/>
          <p:nvPr/>
        </p:nvSpPr>
        <p:spPr>
          <a:xfrm>
            <a:off x="4828635" y="6932664"/>
            <a:ext cx="633047" cy="250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0AB907-21B9-61FE-1B06-DF9B35AC2CE1}"/>
              </a:ext>
            </a:extLst>
          </p:cNvPr>
          <p:cNvSpPr txBox="1"/>
          <p:nvPr/>
        </p:nvSpPr>
        <p:spPr>
          <a:xfrm>
            <a:off x="2743200" y="-33986"/>
            <a:ext cx="10518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621878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73437</TotalTime>
  <Words>718</Words>
  <Application>Microsoft Macintosh PowerPoint</Application>
  <PresentationFormat>A4 Paper (210x297 mm)</PresentationFormat>
  <Paragraphs>338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25</cp:revision>
  <dcterms:created xsi:type="dcterms:W3CDTF">2022-02-01T11:05:46Z</dcterms:created>
  <dcterms:modified xsi:type="dcterms:W3CDTF">2026-07-08T09:08:26Z</dcterms:modified>
</cp:coreProperties>
</file>