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5" r:id="rId2"/>
    <p:sldId id="434" r:id="rId3"/>
    <p:sldId id="355" r:id="rId4"/>
    <p:sldId id="354" r:id="rId5"/>
    <p:sldId id="353" r:id="rId6"/>
    <p:sldId id="274" r:id="rId7"/>
    <p:sldId id="356" r:id="rId8"/>
    <p:sldId id="357" r:id="rId9"/>
    <p:sldId id="275" r:id="rId10"/>
    <p:sldId id="2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E3FFCD5-7C73-47B4-86D0-DF4218B3D86F}">
          <p14:sldIdLst>
            <p14:sldId id="435"/>
            <p14:sldId id="434"/>
          </p14:sldIdLst>
        </p14:section>
        <p14:section name="Test 1" id="{1C093ECC-50CD-4098-B653-88AE9AB687CC}">
          <p14:sldIdLst>
            <p14:sldId id="355"/>
            <p14:sldId id="354"/>
            <p14:sldId id="353"/>
            <p14:sldId id="274"/>
          </p14:sldIdLst>
        </p14:section>
        <p14:section name="Test 2" id="{FEB5ABB9-379C-4A46-88E6-E7F0372AEB40}">
          <p14:sldIdLst>
            <p14:sldId id="356"/>
            <p14:sldId id="357"/>
            <p14:sldId id="275"/>
            <p14:sldId id="276"/>
          </p14:sldIdLst>
        </p14:section>
        <p14:section name="Test 3" id="{5A0C1E37-B70F-4BCA-A75E-784C0B3781DC}">
          <p14:sldIdLst/>
        </p14:section>
        <p14:section name="Test 4" id="{4CF20030-D184-4296-B3B8-93D3A456BE5E}">
          <p14:sldIdLst/>
        </p14:section>
        <p14:section name="Test 5" id="{51C67125-1C4F-4769-8A84-B2F1D1D2A4FD}">
          <p14:sldIdLst/>
        </p14:section>
        <p14:section name="Test 6" id="{7224D148-8912-4099-AF99-DBC8912D3451}">
          <p14:sldIdLst/>
        </p14:section>
        <p14:section name="Test 7" id="{9A3B57EA-3CAD-4A23-B4AD-B580D3B09964}">
          <p14:sldIdLst/>
        </p14:section>
        <p14:section name="Test 8" id="{ED47BF79-02C3-4D7F-8468-11E8021615DE}">
          <p14:sldIdLst/>
        </p14:section>
        <p14:section name="Test 9" id="{8F5AC19D-D27A-426B-BDF4-F3082DC6EBD6}">
          <p14:sldIdLst/>
        </p14:section>
        <p14:section name="Test 10" id="{0366BDE3-4BBC-45AF-BC9A-3EDDB6C29502}">
          <p14:sldIdLst/>
        </p14:section>
        <p14:section name="Test 11" id="{4EDCAD06-E472-49D6-BC96-8EE0EBDF6BEE}">
          <p14:sldIdLst/>
        </p14:section>
        <p14:section name="Test 12" id="{7FFF0F36-7791-490D-BCC3-DF989B0B7E3D}">
          <p14:sldIdLst/>
        </p14:section>
        <p14:section name="Test 13" id="{BD440D05-0BB9-4DB4-93B8-91A8E81BEACF}">
          <p14:sldIdLst/>
        </p14:section>
        <p14:section name="Test 14" id="{4303CDF4-13D1-432E-B04B-1935E8210E3B}">
          <p14:sldIdLst/>
        </p14:section>
        <p14:section name="Test 15" id="{B4331C10-4925-4F36-AE1D-3DBBA3E281EB}">
          <p14:sldIdLst/>
        </p14:section>
        <p14:section name="Test 16" id="{2E0D4808-6F80-4ED8-98A9-03186FD1C481}">
          <p14:sldIdLst/>
        </p14:section>
        <p14:section name="Test 17" id="{121171CB-2276-4F05-9872-75C4DD397C1E}">
          <p14:sldIdLst/>
        </p14:section>
        <p14:section name="Test 18" id="{EBF7E545-A61E-4FA3-B8AF-EBF86376866E}">
          <p14:sldIdLst/>
        </p14:section>
        <p14:section name="Test 19" id="{9DA88657-D953-4A98-A558-4F904E60FECF}">
          <p14:sldIdLst/>
        </p14:section>
        <p14:section name="Test 20" id="{80BB6735-5F75-46E4-BED6-B1721B71A1CF}">
          <p14:sldIdLst/>
        </p14:section>
        <p14:section name="Test 21" id="{C4890F38-C9C6-4561-ACED-2CA70DBF6A37}">
          <p14:sldIdLst/>
        </p14:section>
        <p14:section name="Test 22" id="{49591B14-A2E3-4A46-B0B2-1DA0C34639E9}">
          <p14:sldIdLst/>
        </p14:section>
        <p14:section name="Test 23" id="{A015FEEC-B9EA-4B9E-905C-BDCAC366E207}">
          <p14:sldIdLst/>
        </p14:section>
        <p14:section name="Test 24" id="{AD3BC779-21F6-404F-AC2E-27C0BDBFA52C}">
          <p14:sldIdLst/>
        </p14:section>
        <p14:section name="Test 25" id="{0D2F72FB-088E-4AAE-8F40-21950DC9CBA7}">
          <p14:sldIdLst/>
        </p14:section>
        <p14:section name="Test 26" id="{C0FD3D05-7E09-48E1-97DE-C16B34FA4237}">
          <p14:sldIdLst/>
        </p14:section>
        <p14:section name="Test 27" id="{8D494736-0290-4950-8DB7-2A7FAFE8BD63}">
          <p14:sldIdLst/>
        </p14:section>
        <p14:section name="Test 28" id="{BB1F5F3B-3FE7-4B85-9C36-4DCC17A330F2}">
          <p14:sldIdLst/>
        </p14:section>
        <p14:section name="Test 29" id="{9590AC75-F190-4434-B1D9-0B5C73B13A58}">
          <p14:sldIdLst/>
        </p14:section>
        <p14:section name="Test 30" id="{F1AFC1B8-3FA2-44B6-9FBF-2F7DCFD16924}">
          <p14:sldIdLst/>
        </p14:section>
        <p14:section name="Test 31" id="{089DBC97-2D0E-46BC-A1AE-C9284253C179}">
          <p14:sldIdLst/>
        </p14:section>
        <p14:section name="Test 32" id="{4F75CE77-69CC-496B-BF0F-4F902B9EDEDE}">
          <p14:sldIdLst/>
        </p14:section>
        <p14:section name="Test 33" id="{20B75311-61ED-45CE-8B71-47A26B919515}">
          <p14:sldIdLst/>
        </p14:section>
        <p14:section name="Test 34" id="{4FF1E1F1-73F7-43D5-92DD-61907636A55C}">
          <p14:sldIdLst/>
        </p14:section>
        <p14:section name="Test 35" id="{45350253-56F8-42B1-93D0-E9AE877C0ADC}">
          <p14:sldIdLst/>
        </p14:section>
        <p14:section name="Test 36" id="{72CBAF6F-434B-4DD1-9842-7E8D190CCC1A}">
          <p14:sldIdLst/>
        </p14:section>
        <p14:section name="Test 37" id="{4F5427B8-1F0E-4EBE-92E2-6F6538F2D7B9}">
          <p14:sldIdLst/>
        </p14:section>
        <p14:section name="Test 38" id="{A39833FD-910D-4D7B-AF23-E92FAD649BFA}">
          <p14:sldIdLst/>
        </p14:section>
        <p14:section name="Test 39" id="{3A79DCA9-8485-432D-8CD1-BF2C06720C98}">
          <p14:sldIdLst/>
        </p14:section>
        <p14:section name="Test 40" id="{AB4DFC0C-3492-4D94-816A-60DFEC659D8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3D"/>
    <a:srgbClr val="F3733D"/>
    <a:srgbClr val="FFFBF7"/>
    <a:srgbClr val="FFE8D2"/>
    <a:srgbClr val="FF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76" autoAdjust="0"/>
    <p:restoredTop sz="94666"/>
  </p:normalViewPr>
  <p:slideViewPr>
    <p:cSldViewPr snapToGrid="0">
      <p:cViewPr varScale="1">
        <p:scale>
          <a:sx n="115" d="100"/>
          <a:sy n="115" d="100"/>
        </p:scale>
        <p:origin x="3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7DE6B-0D77-E510-9EC2-10AA69ED50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DB18E-7251-9377-7F09-B73F1F6E93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383B1-B4FA-D676-86F2-271FBF1D2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23A4C-A224-C28E-A072-629798C48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4BA6B-F3D9-C49D-8432-F42E80CF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4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20363-92DC-562E-8B04-5A0A62DEC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6E3E87-C760-197D-3F0A-D0CC84707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A62CF-0881-46BC-9A10-A03F589B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33F7-4F18-90B6-EF33-3A8D64883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D8DD1-CFEB-EE63-BC32-9ADBAA3A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55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861DED-2439-ED04-54A1-8AE2977C9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B9CC8-1742-1B75-F773-A4E52F260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FBFEA-F33A-C587-1C84-7C2354EE7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C0227-0434-C8C4-A5E0-F7C0861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F68E8-2E46-1996-D1E3-D8EFD3837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B583-1152-B2C9-938F-F970022C1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0B2E8-9167-458E-300A-B5C5826E5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B90F6-38F7-4C1C-39AA-71292BCF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70F62-C5E3-3FCD-E62F-C9ECC28D8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C0BB-A011-857A-B73F-201319EE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17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CCD24-00CB-FCB9-1DB8-991449A6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43D4C-C1C2-A7B5-F75A-8FB3069C4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46F73-412E-8152-C1AE-B76E0225A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77095-E90C-AA17-32A1-2B1666FD6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0EB20-0A18-02AC-E20F-9AB0C6DE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3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19F2-A299-07B6-E7C1-C29DC6AF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E8120-FBEE-C96B-27D6-1BF0FA7B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6757C-CC2A-615B-9AB3-B57DCEF39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FBEE5B-090D-027D-8150-A850CCF9F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561424-E11E-149F-2FF7-60B4E09F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EEF64-25BC-D86E-14AA-39E4A7E12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6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B45C-F007-EAE3-A36C-D5CD0C0B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AFA36-FDF0-3D77-9A56-F888CA8C6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B787D-83BC-9F42-BAEA-D6DC743CC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317A3-EB70-178B-8286-410CBD04C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D79575-D9BF-26C2-6A6B-B162633044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A7A6F-6C59-34A6-AF0D-F6406A02F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0E2B9-53EF-A6FD-C647-9A27B8B9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EDBFF3-14F5-8012-CB41-825BC398C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5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56035-B05E-7DD4-0100-F6927A9E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38226-BAC9-61ED-0CF6-F942CFDD2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A4F7-1064-F6D4-E560-C1CC5F59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13E24-A778-425D-D097-441AAAE7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2F3784-EF43-E027-FAB8-E36F141A2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D1DDC4-48B1-BD30-DA71-3D638CAD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76F99-FEFA-39B6-A5E5-09B7DFEB9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F93C-C888-303D-BDCD-B4599CD2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D58BC-CDF8-E5DA-DADD-4449F951E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AC3FD-8E3C-DC0D-3332-CC0E1328F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447AA-0DE9-F230-D777-3448A91E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BD181-36B2-24E3-D531-C2B0EB92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AB543C-67E4-F834-1336-028965D1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49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762D9-D744-3D02-3C06-2BA958E8E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977357-8366-97F4-024D-5A4E6E190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C6C44-3A6E-C5A0-4725-275F4F697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C9050-9CC3-ACA4-7E17-1770662F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BF94D-42A9-DFE5-8F4B-9C385DCFF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3D574-4CB1-A832-E2F0-5ADFE6AC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653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2CF2D6-9711-3C79-C83E-FD669A75C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223A4-6C82-BFE3-D5C1-D3EF202A3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62934-9B7A-963B-331D-CFDB17BE4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FC8DE-85FB-E81A-E592-B4CD2D095E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673C4-A45A-875B-F45E-F0C829DCB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87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E11B57-2428-E941-C935-2DC0DD0D3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5FF78E-55D8-1D3E-5652-93E5150C4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510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9E06A5-EBAD-30E9-79D7-1627F1BFF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77E0AA8-5641-E99C-4BA9-549F4887D685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62244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4,626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7.59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54.9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7,211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6,198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56 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2,899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62244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1282" r="-44324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4,626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5.45 + 2.14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7.59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67.4 – 12.5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54.9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6,733 + 478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7,211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 = ____ + 0.7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5,698 + 500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6,198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341 x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2,046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0.56 + ____ = 1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0.44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7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7,688 – 4,789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2,899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1.46 = 1 + 0.4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82EB72D8-1E8E-4455-3620-2DADD25D74C0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08E87F-77DD-E2F7-83D5-02F702E9B735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92357-772E-EC41-A071-4AD09C5C5FAD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518851-4E54-70AE-1DB4-B7DCEBF0E57F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06721C-4DCA-2897-15F8-05BD8ADBB021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3DA8DA-365F-CAFC-C53D-9C1DDD3A339F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996F33-AB3A-74EB-BA02-537D380F69B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E808BE-7B2C-9FA3-DD49-F4A7B3A67003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5DCE03-8C38-AB2B-1788-4DB2BB1B58A5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EDD097-8EC8-501E-4943-65C03028A45A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4CE011-ED3D-9256-347B-34AC623C7976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96D7D7-8E84-1643-8A25-BED4FDC71840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391C4B-C7BD-0804-189E-F9DC946ADD1A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9CC305-9CC5-FAEF-AE82-817C0B81DE7A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4ECC3D-0FB2-2A60-82C1-6485FABEAB37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A1AB7-C9EC-02C4-9597-BB44381035B6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38868B-F58E-7B85-6598-B26FDEEF662F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6B503F-AB3C-B924-E6DB-1CBEF971F90A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22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150B1A-6321-10F6-15A1-39E70B178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FF3119-3095-D621-EC77-33EAC9381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5519741" y="6309547"/>
            <a:ext cx="1091557" cy="4265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0F7755F-9952-4D1A-5076-1228B9CC22D7}"/>
              </a:ext>
            </a:extLst>
          </p:cNvPr>
          <p:cNvGrpSpPr/>
          <p:nvPr/>
        </p:nvGrpSpPr>
        <p:grpSpPr>
          <a:xfrm>
            <a:off x="11369040" y="111760"/>
            <a:ext cx="733103" cy="598980"/>
            <a:chOff x="10698480" y="5668820"/>
            <a:chExt cx="1330546" cy="108712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B8D084B-DACF-809F-68D6-C6603DF066F7}"/>
                </a:ext>
              </a:extLst>
            </p:cNvPr>
            <p:cNvSpPr/>
            <p:nvPr/>
          </p:nvSpPr>
          <p:spPr>
            <a:xfrm>
              <a:off x="10698480" y="5709460"/>
              <a:ext cx="1046480" cy="1046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373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7D81F5A-347C-89F9-2375-BA0151C3F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16" t="33779" r="35232" b="33481"/>
            <a:stretch/>
          </p:blipFill>
          <p:spPr>
            <a:xfrm>
              <a:off x="10769462" y="5668820"/>
              <a:ext cx="1259564" cy="104648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EF082E35-97F0-D1EC-7137-7FC674951C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25" y="284403"/>
            <a:ext cx="3250995" cy="1818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83D40D-E8D6-DFE8-0469-04AF7F97EB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25" y="2232137"/>
            <a:ext cx="3250994" cy="1835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AAD90A-028C-45C8-735B-05E000658E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5160" y="4319505"/>
            <a:ext cx="3238288" cy="18142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36D1F7-3401-2AF8-C315-7E2ED9A33F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425" y="4319505"/>
            <a:ext cx="3250994" cy="18142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615606-6D56-E4A0-F8B6-711B29A835C0}"/>
              </a:ext>
            </a:extLst>
          </p:cNvPr>
          <p:cNvSpPr txBox="1"/>
          <p:nvPr/>
        </p:nvSpPr>
        <p:spPr>
          <a:xfrm>
            <a:off x="3909419" y="534146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Choose a particular skill to revisit and model prior to the test.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7FA0C1-2772-D878-6678-05DD17D55126}"/>
              </a:ext>
            </a:extLst>
          </p:cNvPr>
          <p:cNvSpPr txBox="1"/>
          <p:nvPr/>
        </p:nvSpPr>
        <p:spPr>
          <a:xfrm>
            <a:off x="3909419" y="2257205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Use this slide to give children some key reminders.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8CA904-DBE3-6AC2-A080-4206A66998C1}"/>
              </a:ext>
            </a:extLst>
          </p:cNvPr>
          <p:cNvSpPr txBox="1"/>
          <p:nvPr/>
        </p:nvSpPr>
        <p:spPr>
          <a:xfrm>
            <a:off x="7353448" y="4272545"/>
            <a:ext cx="4592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Reveal the answers one at a time to give you time to go through questions as needed.</a:t>
            </a:r>
          </a:p>
        </p:txBody>
      </p:sp>
    </p:spTree>
    <p:extLst>
      <p:ext uri="{BB962C8B-B14F-4D97-AF65-F5344CB8AC3E}">
        <p14:creationId xmlns:p14="http://schemas.microsoft.com/office/powerpoint/2010/main" val="2369787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BFD05B-51AD-8DBE-C064-4FFB80CF0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59FB3B8-871B-6765-0233-8B1CE55EC148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7EB5BACF-44D2-18B0-5D20-8356574D7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6FC435A-1E1F-82B0-347D-A2A06F2314D5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4BBBFAF-5ADF-C727-F5CE-58AF188DDC38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416518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A4DF0-3959-0FCF-B869-AFED5336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7BA15DC-0D9F-DC18-A9B4-BA2B282E6E97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A7025821-F74B-F4C8-C4CE-4E083136E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9FAF4-6E52-1173-DD29-1BEB65A4B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8A1DB-FA98-5F03-5127-3303DF852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A95235-F2AF-08D3-BD88-2CFB4B424373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9950F5-4815-DF2E-AF17-9C9332931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C4B721-48A4-D87D-DB51-8C6CD939FA14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9BDD88-7B4E-B252-4E85-6B1F74693C2A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1814C3-A8CA-773A-BC4D-030E0C65C1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C74279-A203-2340-E201-338BC806DCD8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16402A-2DFF-4A5E-DB43-D7F0E7918E57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A753A-33FB-2071-24E1-62021444E0F1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C849A3-CE0F-BA35-F8BD-897EF065BA62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9149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8AD7C-0214-0DC3-C8E7-9247918B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8F3FD5A-863F-910B-AD4F-21A0FC4E783B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452772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4,789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7,878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6,385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4527726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3,464 + 1,325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4,789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= 6,092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600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2,400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+ 1,486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7,878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301282" r="-443243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 x 5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5,625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– 3,251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 x 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7,492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7,792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6,392 –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6,385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701282" r="-4302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2D67620-747F-F25D-F826-73677290A96B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6352B0-9BD8-B028-D52C-D091EDE4E41F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CA4FCE-BEDA-CF6D-E97D-B367B95F4E53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AB310-F2E7-C45C-7EB5-34D9FE28EB3E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1BE6F-0E80-EF6E-DFD2-2D0205C01225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386D9C-5A12-DBF3-9EDE-8A52A0C7C5DE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688C37-2723-5475-98AD-471FB2DF6B4E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06C3B-6C76-DA87-00F0-C1D83E8E3AAD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9148F0-3736-6404-D120-41B5D30300E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CE7B95-49C7-94D7-D47F-303081E25A26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5F6F27-3FE5-36C7-9A8A-CBF137748DD9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7955F7-707A-BE98-C3B1-4C1A3A224308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91C20D-7E3E-F4AB-6F8E-E57B485C2B44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FC890D-14C4-F0E4-AB82-DF11426A6144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18D9AC-7C47-ED14-4318-9CFDA67089C4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34154F-016F-2E83-3526-9881E5079C99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3D89F3-13C3-666D-6031-B0140F051B35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DDAC34-60FC-3994-46C1-17E918B66F79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2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8E932-C8DB-E1BB-F206-93788BDE4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6092BE3-ECED-536A-4CAD-20098D758C1C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4161591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5,569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6.01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:endParaRPr lang="en-GB" sz="1200" b="1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6,978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i="0" dirty="0">
                              <a:solidFill>
                                <a:schemeClr val="tx1"/>
                              </a:solidFill>
                              <a:latin typeface="+mn-lt"/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2,715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 24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3,199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4161591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1282" r="-254968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1282" r="-44324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5,639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5,569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3.56 + 2.45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6.01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201282" r="-254968" b="-6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201282" r="-443243" b="-6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6.75 – 2.53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6,492 + 486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6,978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325 ÷ 5 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+ 0.5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4,596 + 700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543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2,715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601282" r="-44324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 + 0.34 = 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4,593 – 1,394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3,199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4.53 = 4.5 + ___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0.03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7C0C02A1-9D10-45D5-FE60-33C9478E30E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FD10B7-DD1C-1290-40D5-BCE921C5F24B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E62D73-6397-51D5-8450-EC35227730EF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D053C1-FBC1-B0E3-2C4E-F5339FDF60E5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A8180-3863-33E9-8214-CBB00A0C1CBD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405013-B166-71AA-96FE-9566CB800CA8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240144-FBE4-83A2-EC44-A933A9F3FD99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F07D10-72C7-F777-E177-AA2F68643095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B319C7-8C15-C5EE-604A-0BEB6556BA7E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B426C-20A2-51FE-68A8-5EE347DF894B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763F0D-B36D-12F7-B6CC-D628E6521B37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7032BC-A952-197F-F03F-B704A31E83C2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84892B-F820-E1FA-6BE6-C9642EE63B59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01132A-C9A3-0A53-CB93-88D7B15EE430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A04987-79F2-BBFE-90BC-56C5D569E669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5BD2A8-8AD3-B4D9-66A8-05BC291F74E5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7F465B-FB8D-CD3D-D9D6-B55FF076FE7C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990127-B08B-782B-58B4-F718CED55C50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8935B-B42F-5696-C383-6C4BFCB65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2A42BA9-5CFF-9AD8-2296-3A1EED2BD9A5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302915E6-9D1C-5CF2-8F97-2414E657A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AD33B6-55F7-9DB6-24FB-B1376BD946FE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DF1BCCD-FAAE-046E-39E0-81EB901F8FF4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3497959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A1F575-AA7C-D605-B315-35CA9F23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8C56369-3BA8-1A0C-BDD8-BBE0276C7154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3A5B867C-82CD-9FD8-D0A1-69075DA32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DBDFD3-D83C-CB85-2E52-37A50E92E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C9BE63-7040-BBB5-2A8D-CCC981C21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7178F8-C749-6E43-7493-0D20A321730E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8F7E76-F750-296C-49C4-3A13E36EB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BAEB18-515B-5504-AFE6-D0735CFCA601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EC1D7E-A46A-75BA-2B8E-660DBA29FED3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A62D49-4C20-74AE-C9AB-01093FD3F7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D19F68-994A-99AD-3E8C-8C077819211E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507308-7F6F-59B1-C50D-686B6858B5E0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324D2D-EB39-DBB4-5037-A2431FBF925B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884B31-0264-F9B5-49DD-DEE29DC27386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2098989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FCDA2-0EAA-25A0-7E68-0D077B43A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EFC4B6-3C4A-7629-0409-0D4FC97AEE93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1918728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8,636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11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7,355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Verdana" panose="020B0604030504040204" pitchFamily="34" charset="0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ea typeface="Verdana" panose="020B0604030504040204" pitchFamily="34" charset="0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1918728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6,704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6,709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5,323 + 2,453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7,776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5,693 = 5,603 + ____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5,294 + 3,342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8,636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301282" r="-443243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5,600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8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700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 x 7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7,395 –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7,355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9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7,574 – 3,252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4,322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1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6,457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6,257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 + 7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701282" r="-4795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701282" r="-43023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801282" r="-254968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801282" r="-44324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801282" r="-4795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801282" r="-43023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30F9DB8-A4B2-D57C-9145-46E66A45B2C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5CE68-1713-BBAF-A255-043C74CF5276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A5E169-F635-1C72-DABB-C78691837A0E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13BA5A-72D5-E9C7-587D-CDC491225249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6D5F6-556F-0417-502B-51CDABC79A5A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6FC5E8-9150-0696-11E1-BB6AA73029D7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80BCC6-A61A-5449-C8AC-96EF08BADB0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232B3E-A1C8-9E84-173D-10711D51A444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17FAD1-FC16-ECBB-67C4-3B34AC4FC5D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9D2108-B677-3C0E-DDA3-E44BCDD80481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591322-08CB-9143-FA96-BE94A2A27FA4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D44D2-0F07-408E-AEFF-148BB283EC16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36760D-AB9A-4418-A53C-94C9621C08BF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C7ED70-657D-B875-ED48-DB6C19E09A63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B6B856-211A-CCB3-2946-730C0458C8A6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A43657-3733-2E27-4F5D-3663E71D5B48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5CF1E6-9022-17B8-E7A8-1F33696A7FFD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165E21-826B-DC4F-23BC-CE5695246474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</TotalTime>
  <Words>771</Words>
  <Application>Microsoft Macintosh PowerPoint</Application>
  <PresentationFormat>Widescreen</PresentationFormat>
  <Paragraphs>317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Farrell</dc:creator>
  <cp:lastModifiedBy>Andrew Jennings</cp:lastModifiedBy>
  <cp:revision>13</cp:revision>
  <dcterms:created xsi:type="dcterms:W3CDTF">2024-11-03T11:31:02Z</dcterms:created>
  <dcterms:modified xsi:type="dcterms:W3CDTF">2026-07-08T09:16:26Z</dcterms:modified>
</cp:coreProperties>
</file>