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7"/>
  </p:notesMasterIdLst>
  <p:sldIdLst>
    <p:sldId id="288" r:id="rId2"/>
    <p:sldId id="280" r:id="rId3"/>
    <p:sldId id="279" r:id="rId4"/>
    <p:sldId id="276" r:id="rId5"/>
    <p:sldId id="270" r:id="rId6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73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6" autoAdjust="0"/>
    <p:restoredTop sz="94651"/>
  </p:normalViewPr>
  <p:slideViewPr>
    <p:cSldViewPr snapToGrid="0" snapToObjects="1">
      <p:cViewPr varScale="1">
        <p:scale>
          <a:sx n="79" d="100"/>
          <a:sy n="79" d="100"/>
        </p:scale>
        <p:origin x="3384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CCD013-C317-4944-96A0-8D3EEC4A9035}" type="datetimeFigureOut">
              <a:rPr lang="en-GB" smtClean="0"/>
              <a:t>26/03/2026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6781E1-1096-49BA-8249-FD5DA29A3EA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8237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55D1B9-B9CC-363E-BD70-6C512998A0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734E1F9-D801-79CF-CFF5-2A9E99456AC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F03E60D-18E7-8E67-BFA8-7A68A6F20A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4F7983-AC67-1633-255B-D31EBF8A71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6781E1-1096-49BA-8249-FD5DA29A3EAA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47640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3C1BFE-631A-7266-A47B-4F0870AED6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C7DBB1-B297-B613-E957-9B1B218AF0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24CFC90-A0E9-DE3D-6E79-FDAC4818A1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5E39D5-77A0-D919-9FED-885A7E91700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463677-5DBE-4388-B076-9EB5FA692A95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9274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26/03/2026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20503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26/03/2026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9821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26/03/2026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12255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26/03/2026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446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26/03/2026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7934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26/03/2026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1717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26/03/2026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3938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26/03/2026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42454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26/03/2026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4960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26/03/2026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72949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GB" dirty="0"/>
              <a:t>2412162410 16241614 t16 a2222 221624ture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26/03/2026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9907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16C53F-9F46-E24D-968B-445406C215E9}" type="datetimeFigureOut">
              <a:rPr lang="en-GB" smtClean="0"/>
              <a:t>26/03/2026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2124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0DDBEC-E81F-1427-BC7D-4822C34F21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D101CA35-B368-35B2-6BDE-A161BDC3E4E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27295" t="39259" r="27295" b="37778"/>
          <a:stretch/>
        </p:blipFill>
        <p:spPr>
          <a:xfrm>
            <a:off x="2838212" y="9501229"/>
            <a:ext cx="794926" cy="31062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E81DE8E-610A-0428-D798-221A59414D1B}"/>
              </a:ext>
            </a:extLst>
          </p:cNvPr>
          <p:cNvSpPr txBox="1"/>
          <p:nvPr/>
        </p:nvSpPr>
        <p:spPr>
          <a:xfrm>
            <a:off x="2621251" y="9659448"/>
            <a:ext cx="1314488" cy="181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78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30AFD0D4-9AE3-DE33-2867-12119063DEA1}"/>
              </a:ext>
            </a:extLst>
          </p:cNvPr>
          <p:cNvCxnSpPr>
            <a:cxnSpLocks/>
          </p:cNvCxnSpPr>
          <p:nvPr/>
        </p:nvCxnSpPr>
        <p:spPr>
          <a:xfrm flipH="1">
            <a:off x="382772" y="9656540"/>
            <a:ext cx="2194157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151C847-3E78-FF26-21A1-8822D9D838ED}"/>
              </a:ext>
            </a:extLst>
          </p:cNvPr>
          <p:cNvCxnSpPr>
            <a:cxnSpLocks/>
          </p:cNvCxnSpPr>
          <p:nvPr/>
        </p:nvCxnSpPr>
        <p:spPr>
          <a:xfrm flipH="1">
            <a:off x="4019789" y="9656540"/>
            <a:ext cx="246607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13118F4-0CF8-37EF-5261-6A44DFD9DB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7251715"/>
              </p:ext>
            </p:extLst>
          </p:nvPr>
        </p:nvGraphicFramePr>
        <p:xfrm>
          <a:off x="251515" y="249459"/>
          <a:ext cx="6354970" cy="890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2388">
                  <a:extLst>
                    <a:ext uri="{9D8B030D-6E8A-4147-A177-3AD203B41FA5}">
                      <a16:colId xmlns:a16="http://schemas.microsoft.com/office/drawing/2014/main" val="946215963"/>
                    </a:ext>
                  </a:extLst>
                </a:gridCol>
                <a:gridCol w="292231">
                  <a:extLst>
                    <a:ext uri="{9D8B030D-6E8A-4147-A177-3AD203B41FA5}">
                      <a16:colId xmlns:a16="http://schemas.microsoft.com/office/drawing/2014/main" val="3274220433"/>
                    </a:ext>
                  </a:extLst>
                </a:gridCol>
                <a:gridCol w="1633066">
                  <a:extLst>
                    <a:ext uri="{9D8B030D-6E8A-4147-A177-3AD203B41FA5}">
                      <a16:colId xmlns:a16="http://schemas.microsoft.com/office/drawing/2014/main" val="1205063250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1368180709"/>
                    </a:ext>
                  </a:extLst>
                </a:gridCol>
                <a:gridCol w="1707969">
                  <a:extLst>
                    <a:ext uri="{9D8B030D-6E8A-4147-A177-3AD203B41FA5}">
                      <a16:colId xmlns:a16="http://schemas.microsoft.com/office/drawing/2014/main" val="930195939"/>
                    </a:ext>
                  </a:extLst>
                </a:gridCol>
                <a:gridCol w="264522">
                  <a:extLst>
                    <a:ext uri="{9D8B030D-6E8A-4147-A177-3AD203B41FA5}">
                      <a16:colId xmlns:a16="http://schemas.microsoft.com/office/drawing/2014/main" val="3702888868"/>
                    </a:ext>
                  </a:extLst>
                </a:gridCol>
                <a:gridCol w="1890794">
                  <a:extLst>
                    <a:ext uri="{9D8B030D-6E8A-4147-A177-3AD203B41FA5}">
                      <a16:colId xmlns:a16="http://schemas.microsoft.com/office/drawing/2014/main" val="29689248"/>
                    </a:ext>
                  </a:extLst>
                </a:gridCol>
              </a:tblGrid>
              <a:tr h="370840">
                <a:tc gridSpan="7"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Set 1 – YEAR 2  SAMPLE PAGE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sz="1200" b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6908075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 x 2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6 x 2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2 x 2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824475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GB" sz="12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 x 2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2 x 2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4 x 2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4673672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GB" sz="12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 x 2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3 x 2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1 x 2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58389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b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b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b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0526509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10 x 2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8 x 2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11 x 2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177818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GB" sz="12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12 x 2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7 x 2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9 x 2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4508219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GB" sz="12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11 x 2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9 x 2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12 x 2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35842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b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7189419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i="0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2 </a:t>
                      </a:r>
                      <a:r>
                        <a:rPr lang="en-GB" sz="1000" b="0" i="0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÷ 2 =</a:t>
                      </a:r>
                      <a:endParaRPr lang="en-GB" sz="10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6 ÷ 2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4 ÷ 2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559168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GB" sz="12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4 ÷ 2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10 ÷ 2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12 ÷ 2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683449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GB" sz="12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8 ÷ 2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12 ÷ 2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2 ÷ 2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2129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b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b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1075783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16 </a:t>
                      </a:r>
                      <a:r>
                        <a:rPr lang="en-GB" sz="1000" b="0" i="0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÷ 2 =</a:t>
                      </a:r>
                      <a:endParaRPr lang="en-GB" sz="10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22 ÷ 2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24 ÷ 2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0801879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GB" sz="12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24 ÷ 2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20 ÷ 2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14 ÷ 2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999712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GB" sz="12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18 ÷ 2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18 ÷ 2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16 ÷ 2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0094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b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b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8880027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_________ = 2 x 2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_________ = 7 x 2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_________ = 5 x 2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721578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GB" sz="12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_________ = 10 x 2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_________ = 8 x 2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_________ = 8 x 2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414529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GB" sz="12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_________ = 3 x 2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_________ = 6 x 2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_________ = 1 x 2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447902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b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b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3799936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_________ = 2 ÷ 2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_________ = 12 ÷ 2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_________ = 18 ÷ 2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344663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GB" sz="12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_________ = 14 ÷ 2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_________ = 8 ÷ 2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_________ = 24 ÷ 2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3114909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GB" sz="12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_________ = 6 ÷ 2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_________ = 22 ÷ 2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_________ = 20 ÷ 2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51770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27728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1E00AA-A2B4-FAC6-93F0-A96F9FF8ED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DC2BAB89-FF3F-EE6C-D598-012115BEBD8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27295" t="39259" r="27295" b="37778"/>
          <a:stretch/>
        </p:blipFill>
        <p:spPr>
          <a:xfrm>
            <a:off x="2838212" y="9501229"/>
            <a:ext cx="794926" cy="31062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B8DA237-B5F3-34E9-6F44-2559FD56A20B}"/>
              </a:ext>
            </a:extLst>
          </p:cNvPr>
          <p:cNvSpPr txBox="1"/>
          <p:nvPr/>
        </p:nvSpPr>
        <p:spPr>
          <a:xfrm>
            <a:off x="2621251" y="9659448"/>
            <a:ext cx="1314488" cy="181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78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664F1B2-152E-285D-AA5E-9D62723B0E49}"/>
              </a:ext>
            </a:extLst>
          </p:cNvPr>
          <p:cNvCxnSpPr>
            <a:cxnSpLocks/>
          </p:cNvCxnSpPr>
          <p:nvPr/>
        </p:nvCxnSpPr>
        <p:spPr>
          <a:xfrm flipH="1">
            <a:off x="382772" y="9656540"/>
            <a:ext cx="2194157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68A9350-B7F0-EA3C-519B-AB8A159C4C78}"/>
              </a:ext>
            </a:extLst>
          </p:cNvPr>
          <p:cNvCxnSpPr>
            <a:cxnSpLocks/>
          </p:cNvCxnSpPr>
          <p:nvPr/>
        </p:nvCxnSpPr>
        <p:spPr>
          <a:xfrm flipH="1">
            <a:off x="4019789" y="9656540"/>
            <a:ext cx="246607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F1DBA26E-63D2-BC0A-DB6B-F0947F55AC2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65409000"/>
                  </p:ext>
                </p:extLst>
              </p:nvPr>
            </p:nvGraphicFramePr>
            <p:xfrm>
              <a:off x="251515" y="249459"/>
              <a:ext cx="6354970" cy="89001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12388">
                      <a:extLst>
                        <a:ext uri="{9D8B030D-6E8A-4147-A177-3AD203B41FA5}">
                          <a16:colId xmlns:a16="http://schemas.microsoft.com/office/drawing/2014/main" val="946215963"/>
                        </a:ext>
                      </a:extLst>
                    </a:gridCol>
                    <a:gridCol w="292231">
                      <a:extLst>
                        <a:ext uri="{9D8B030D-6E8A-4147-A177-3AD203B41FA5}">
                          <a16:colId xmlns:a16="http://schemas.microsoft.com/office/drawing/2014/main" val="3274220433"/>
                        </a:ext>
                      </a:extLst>
                    </a:gridCol>
                    <a:gridCol w="1633066">
                      <a:extLst>
                        <a:ext uri="{9D8B030D-6E8A-4147-A177-3AD203B41FA5}">
                          <a16:colId xmlns:a16="http://schemas.microsoft.com/office/drawing/2014/main" val="1205063250"/>
                        </a:ext>
                      </a:extLst>
                    </a:gridCol>
                    <a:gridCol w="254000">
                      <a:extLst>
                        <a:ext uri="{9D8B030D-6E8A-4147-A177-3AD203B41FA5}">
                          <a16:colId xmlns:a16="http://schemas.microsoft.com/office/drawing/2014/main" val="1368180709"/>
                        </a:ext>
                      </a:extLst>
                    </a:gridCol>
                    <a:gridCol w="1707969">
                      <a:extLst>
                        <a:ext uri="{9D8B030D-6E8A-4147-A177-3AD203B41FA5}">
                          <a16:colId xmlns:a16="http://schemas.microsoft.com/office/drawing/2014/main" val="930195939"/>
                        </a:ext>
                      </a:extLst>
                    </a:gridCol>
                    <a:gridCol w="281835">
                      <a:extLst>
                        <a:ext uri="{9D8B030D-6E8A-4147-A177-3AD203B41FA5}">
                          <a16:colId xmlns:a16="http://schemas.microsoft.com/office/drawing/2014/main" val="3702888868"/>
                        </a:ext>
                      </a:extLst>
                    </a:gridCol>
                    <a:gridCol w="1873481">
                      <a:extLst>
                        <a:ext uri="{9D8B030D-6E8A-4147-A177-3AD203B41FA5}">
                          <a16:colId xmlns:a16="http://schemas.microsoft.com/office/drawing/2014/main" val="29689248"/>
                        </a:ext>
                      </a:extLst>
                    </a:gridCol>
                  </a:tblGrid>
                  <a:tr h="370840">
                    <a:tc gridSpan="7"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Set 1 – YEAR 3 SAMPLE PAGE</a:t>
                          </a: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046908075"/>
                      </a:ext>
                    </a:extLst>
                  </a:tr>
                  <a:tr h="370840">
                    <a:tc rowSpan="3"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A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 x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_____­­­__ = 6 x 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 x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38244751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_____­­­__ = 8 x 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 x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_____­­­__ = 4 x 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646736723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_____­­­__ = 2 x 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_____­­­___ = 5 x 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 x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8583895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840526509"/>
                      </a:ext>
                    </a:extLst>
                  </a:tr>
                  <a:tr h="370840">
                    <a:tc rowSpan="3"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B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_____­­­__ = 5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11778185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_____­­­__ = 15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_____­­­__ = 20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604508219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_____­­­__ = 30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_____­­­__ = 25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38358420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557189419"/>
                      </a:ext>
                    </a:extLst>
                  </a:tr>
                  <a:tr h="370840">
                    <a:tc rowSpan="3"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C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_____­­­__ = 60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985591682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_____­­­__ = 60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_____­­­__ = 45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55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786834496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_____­­­__ = 45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_____­­­__ = 60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69212914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671075783"/>
                      </a:ext>
                    </a:extLst>
                  </a:tr>
                  <a:tr h="370840">
                    <a:tc rowSpan="3"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_____­­­___ x 5 = 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_____­­­__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= 6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_____­­­___ x 5 = 15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830801879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_____­­­__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= 3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_____­­­__ x 5 = 10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_____­­­__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 5 = 10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9997125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_____­­­__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 5 = 9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_____­­­__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 5 = 4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_____­­­___ x 5 = 60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88009461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028880027"/>
                      </a:ext>
                    </a:extLst>
                  </a:tr>
                  <a:tr h="370840">
                    <a:tc rowSpan="3"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E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 = _____­­­___ x 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 = _____­­­__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 = _____­­­___ x 5 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447215783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 = _____­­­__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 = _____­­­__ x 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 = _____­­­__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 5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944145293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 = _____­­­__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 5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 = _____­­­__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 5 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 =_____­­­___ x 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64479029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03799936"/>
                      </a:ext>
                    </a:extLst>
                  </a:tr>
                  <a:tr h="370840">
                    <a:tc rowSpan="3"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F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 35 </a:t>
                          </a:r>
                          <a:r>
                            <a:rPr lang="en-GB" sz="10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 x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 60</a:t>
                          </a:r>
                          <a:r>
                            <a:rPr lang="en-GB" sz="10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43446630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 x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550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114909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 5</a:t>
                          </a:r>
                          <a:r>
                            <a:rPr lang="en-GB" sz="10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400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100 x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3517707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F1DBA26E-63D2-BC0A-DB6B-F0947F55AC2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65409000"/>
                  </p:ext>
                </p:extLst>
              </p:nvPr>
            </p:nvGraphicFramePr>
            <p:xfrm>
              <a:off x="251515" y="249459"/>
              <a:ext cx="6354970" cy="89001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12388">
                      <a:extLst>
                        <a:ext uri="{9D8B030D-6E8A-4147-A177-3AD203B41FA5}">
                          <a16:colId xmlns:a16="http://schemas.microsoft.com/office/drawing/2014/main" val="946215963"/>
                        </a:ext>
                      </a:extLst>
                    </a:gridCol>
                    <a:gridCol w="292231">
                      <a:extLst>
                        <a:ext uri="{9D8B030D-6E8A-4147-A177-3AD203B41FA5}">
                          <a16:colId xmlns:a16="http://schemas.microsoft.com/office/drawing/2014/main" val="3274220433"/>
                        </a:ext>
                      </a:extLst>
                    </a:gridCol>
                    <a:gridCol w="1633066">
                      <a:extLst>
                        <a:ext uri="{9D8B030D-6E8A-4147-A177-3AD203B41FA5}">
                          <a16:colId xmlns:a16="http://schemas.microsoft.com/office/drawing/2014/main" val="1205063250"/>
                        </a:ext>
                      </a:extLst>
                    </a:gridCol>
                    <a:gridCol w="254000">
                      <a:extLst>
                        <a:ext uri="{9D8B030D-6E8A-4147-A177-3AD203B41FA5}">
                          <a16:colId xmlns:a16="http://schemas.microsoft.com/office/drawing/2014/main" val="1368180709"/>
                        </a:ext>
                      </a:extLst>
                    </a:gridCol>
                    <a:gridCol w="1707969">
                      <a:extLst>
                        <a:ext uri="{9D8B030D-6E8A-4147-A177-3AD203B41FA5}">
                          <a16:colId xmlns:a16="http://schemas.microsoft.com/office/drawing/2014/main" val="930195939"/>
                        </a:ext>
                      </a:extLst>
                    </a:gridCol>
                    <a:gridCol w="281835">
                      <a:extLst>
                        <a:ext uri="{9D8B030D-6E8A-4147-A177-3AD203B41FA5}">
                          <a16:colId xmlns:a16="http://schemas.microsoft.com/office/drawing/2014/main" val="3702888868"/>
                        </a:ext>
                      </a:extLst>
                    </a:gridCol>
                    <a:gridCol w="1873481">
                      <a:extLst>
                        <a:ext uri="{9D8B030D-6E8A-4147-A177-3AD203B41FA5}">
                          <a16:colId xmlns:a16="http://schemas.microsoft.com/office/drawing/2014/main" val="29689248"/>
                        </a:ext>
                      </a:extLst>
                    </a:gridCol>
                  </a:tblGrid>
                  <a:tr h="370840">
                    <a:tc gridSpan="7"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Set 1 – YEAR 3 SAMPLE PAGE</a:t>
                          </a: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046908075"/>
                      </a:ext>
                    </a:extLst>
                  </a:tr>
                  <a:tr h="370840">
                    <a:tc rowSpan="3"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A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 x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_____­­­__ = 6 x 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 x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38244751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_____­­­__ = 8 x 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 x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_____­­­__ = 4 x 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646736723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_____­­­__ = 2 x 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_____­­­___ = 5 x 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 x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8583895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840526509"/>
                      </a:ext>
                    </a:extLst>
                  </a:tr>
                  <a:tr h="370840">
                    <a:tc rowSpan="3"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B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_____­­­__ = 5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11778185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_____­­­__ = 15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_____­­­__ = 20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604508219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_____­­­__ = 30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_____­­­__ = 25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38358420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557189419"/>
                      </a:ext>
                    </a:extLst>
                  </a:tr>
                  <a:tr h="370840">
                    <a:tc rowSpan="3"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C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_____­­­__ = 60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985591682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_____­­­__ = 60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_____­­­__ = 45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55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786834496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_____­­­__ = 45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_____­­­__ = 60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69212914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671075783"/>
                      </a:ext>
                    </a:extLst>
                  </a:tr>
                  <a:tr h="370840">
                    <a:tc rowSpan="3"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_____­­­___ x 5 = 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_____­­­__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= 6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_____­­­___ x 5 = 15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830801879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_____­­­__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= 3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_____­­­__ x 5 = 10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_____­­­__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 5 = 10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9997125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_____­­­__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 5 = 9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_____­­­__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 5 = 4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_____­­­___ x 5 = 60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88009461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028880027"/>
                      </a:ext>
                    </a:extLst>
                  </a:tr>
                  <a:tr h="370840">
                    <a:tc rowSpan="3"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E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 = _____­­­___ x 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 = _____­­­__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 = _____­­­___ x 5 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447215783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 = _____­­­__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 = _____­­­__ x 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 = _____­­­__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 5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944145293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 = _____­­­__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 5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 = _____­­­__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 5 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 =_____­­­___ x 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64479029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03799936"/>
                      </a:ext>
                    </a:extLst>
                  </a:tr>
                  <a:tr h="370840">
                    <a:tc rowSpan="3"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F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7209" t="-2046667" r="-252713" b="-19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 x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39189" t="-2046667" r="-676" b="-196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43446630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 x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550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114909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7209" t="-2320690" r="-252713" b="-34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400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100 x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35177075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8752800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077435-E53E-9C87-C9D8-188DB0F1F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9DBA5BC7-1725-46CE-2A31-929A547522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27295" t="39259" r="27295" b="37778"/>
          <a:stretch/>
        </p:blipFill>
        <p:spPr>
          <a:xfrm>
            <a:off x="2838212" y="9501229"/>
            <a:ext cx="794926" cy="31062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8316C22-8A5F-B108-6941-EA95C18E7EB6}"/>
              </a:ext>
            </a:extLst>
          </p:cNvPr>
          <p:cNvSpPr txBox="1"/>
          <p:nvPr/>
        </p:nvSpPr>
        <p:spPr>
          <a:xfrm>
            <a:off x="2621251" y="9659448"/>
            <a:ext cx="1314488" cy="181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78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ECFB48D-42E1-B4EB-4136-17C7537A34C4}"/>
              </a:ext>
            </a:extLst>
          </p:cNvPr>
          <p:cNvCxnSpPr>
            <a:cxnSpLocks/>
          </p:cNvCxnSpPr>
          <p:nvPr/>
        </p:nvCxnSpPr>
        <p:spPr>
          <a:xfrm flipH="1">
            <a:off x="382772" y="9656540"/>
            <a:ext cx="2194157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F2C904B-2FB3-B911-82BB-9D0471E6FD05}"/>
              </a:ext>
            </a:extLst>
          </p:cNvPr>
          <p:cNvCxnSpPr>
            <a:cxnSpLocks/>
          </p:cNvCxnSpPr>
          <p:nvPr/>
        </p:nvCxnSpPr>
        <p:spPr>
          <a:xfrm flipH="1">
            <a:off x="4019789" y="9656540"/>
            <a:ext cx="246607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7C6361A2-6539-395A-5B47-0F851777E73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64926668"/>
                  </p:ext>
                </p:extLst>
              </p:nvPr>
            </p:nvGraphicFramePr>
            <p:xfrm>
              <a:off x="251515" y="249459"/>
              <a:ext cx="6354970" cy="89001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12388">
                      <a:extLst>
                        <a:ext uri="{9D8B030D-6E8A-4147-A177-3AD203B41FA5}">
                          <a16:colId xmlns:a16="http://schemas.microsoft.com/office/drawing/2014/main" val="946215963"/>
                        </a:ext>
                      </a:extLst>
                    </a:gridCol>
                    <a:gridCol w="292231">
                      <a:extLst>
                        <a:ext uri="{9D8B030D-6E8A-4147-A177-3AD203B41FA5}">
                          <a16:colId xmlns:a16="http://schemas.microsoft.com/office/drawing/2014/main" val="3274220433"/>
                        </a:ext>
                      </a:extLst>
                    </a:gridCol>
                    <a:gridCol w="1633066">
                      <a:extLst>
                        <a:ext uri="{9D8B030D-6E8A-4147-A177-3AD203B41FA5}">
                          <a16:colId xmlns:a16="http://schemas.microsoft.com/office/drawing/2014/main" val="1205063250"/>
                        </a:ext>
                      </a:extLst>
                    </a:gridCol>
                    <a:gridCol w="254000">
                      <a:extLst>
                        <a:ext uri="{9D8B030D-6E8A-4147-A177-3AD203B41FA5}">
                          <a16:colId xmlns:a16="http://schemas.microsoft.com/office/drawing/2014/main" val="1368180709"/>
                        </a:ext>
                      </a:extLst>
                    </a:gridCol>
                    <a:gridCol w="1707969">
                      <a:extLst>
                        <a:ext uri="{9D8B030D-6E8A-4147-A177-3AD203B41FA5}">
                          <a16:colId xmlns:a16="http://schemas.microsoft.com/office/drawing/2014/main" val="930195939"/>
                        </a:ext>
                      </a:extLst>
                    </a:gridCol>
                    <a:gridCol w="281835">
                      <a:extLst>
                        <a:ext uri="{9D8B030D-6E8A-4147-A177-3AD203B41FA5}">
                          <a16:colId xmlns:a16="http://schemas.microsoft.com/office/drawing/2014/main" val="3702888868"/>
                        </a:ext>
                      </a:extLst>
                    </a:gridCol>
                    <a:gridCol w="1873481">
                      <a:extLst>
                        <a:ext uri="{9D8B030D-6E8A-4147-A177-3AD203B41FA5}">
                          <a16:colId xmlns:a16="http://schemas.microsoft.com/office/drawing/2014/main" val="29689248"/>
                        </a:ext>
                      </a:extLst>
                    </a:gridCol>
                  </a:tblGrid>
                  <a:tr h="370840">
                    <a:tc gridSpan="7"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Set 1 – YEAR 4 SAMPLE PAGE</a:t>
                          </a: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046908075"/>
                      </a:ext>
                    </a:extLst>
                  </a:tr>
                  <a:tr h="370840">
                    <a:tc rowSpan="3"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A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 x 9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 = 12 x 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 x 9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38244751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 = 10 x 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 x 9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 = 4 x 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646736723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 = 1 x 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 = 6 x 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 x 9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8583895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840526509"/>
                      </a:ext>
                    </a:extLst>
                  </a:tr>
                  <a:tr h="370840">
                    <a:tc rowSpan="3"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B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 = 18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63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11778185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 = 99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 = 81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604508219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 = 63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 = 45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38358420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557189419"/>
                      </a:ext>
                    </a:extLst>
                  </a:tr>
                  <a:tr h="370840">
                    <a:tc rowSpan="3"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C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 x 9 = 36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 6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 4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985591682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 3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 x 9 = 45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x 9 = 54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786834496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 5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 x 9 = 90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____ ÷ 9 = 12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69212914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671075783"/>
                      </a:ext>
                    </a:extLst>
                  </a:tr>
                  <a:tr h="370840">
                    <a:tc rowSpan="3"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 = ____ x 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81 = ____ x 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 = ____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830801879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 = ____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 = ____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99 = ____ x 9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9997125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 = ____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 = ____ x  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 = ____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88009461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028880027"/>
                      </a:ext>
                    </a:extLst>
                  </a:tr>
                  <a:tr h="370840">
                    <a:tc rowSpan="3"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E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 9</a:t>
                          </a:r>
                          <a:r>
                            <a:rPr lang="en-GB" sz="10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 x 9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 18</a:t>
                          </a:r>
                          <a:r>
                            <a:rPr lang="en-GB" sz="10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447215783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60 x 9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630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944145293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</a:t>
                          </a:r>
                          <a:r>
                            <a:rPr lang="en-GB" sz="10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27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900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 x 9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64479029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03799936"/>
                      </a:ext>
                    </a:extLst>
                  </a:tr>
                  <a:tr h="370840">
                    <a:tc rowSpan="3"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F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36</m:t>
                                  </m:r>
                                </m:num>
                                <m:den>
                                  <m:r>
                                    <a:rPr lang="en-GB" sz="10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700 x 9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8,100 ÷ 9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43446630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2,700 ÷ 9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1,080 ÷ 9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99</m:t>
                                  </m:r>
                                </m:num>
                                <m:den>
                                  <m:r>
                                    <a:rPr lang="en-GB" sz="10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114909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300 x 9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27</m:t>
                                  </m:r>
                                </m:num>
                                <m:den>
                                  <m:r>
                                    <a:rPr lang="en-GB" sz="10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200 x 9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3517707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7C6361A2-6539-395A-5B47-0F851777E73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64926668"/>
                  </p:ext>
                </p:extLst>
              </p:nvPr>
            </p:nvGraphicFramePr>
            <p:xfrm>
              <a:off x="251515" y="249459"/>
              <a:ext cx="6354970" cy="89001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12388">
                      <a:extLst>
                        <a:ext uri="{9D8B030D-6E8A-4147-A177-3AD203B41FA5}">
                          <a16:colId xmlns:a16="http://schemas.microsoft.com/office/drawing/2014/main" val="946215963"/>
                        </a:ext>
                      </a:extLst>
                    </a:gridCol>
                    <a:gridCol w="292231">
                      <a:extLst>
                        <a:ext uri="{9D8B030D-6E8A-4147-A177-3AD203B41FA5}">
                          <a16:colId xmlns:a16="http://schemas.microsoft.com/office/drawing/2014/main" val="3274220433"/>
                        </a:ext>
                      </a:extLst>
                    </a:gridCol>
                    <a:gridCol w="1633066">
                      <a:extLst>
                        <a:ext uri="{9D8B030D-6E8A-4147-A177-3AD203B41FA5}">
                          <a16:colId xmlns:a16="http://schemas.microsoft.com/office/drawing/2014/main" val="1205063250"/>
                        </a:ext>
                      </a:extLst>
                    </a:gridCol>
                    <a:gridCol w="254000">
                      <a:extLst>
                        <a:ext uri="{9D8B030D-6E8A-4147-A177-3AD203B41FA5}">
                          <a16:colId xmlns:a16="http://schemas.microsoft.com/office/drawing/2014/main" val="1368180709"/>
                        </a:ext>
                      </a:extLst>
                    </a:gridCol>
                    <a:gridCol w="1707969">
                      <a:extLst>
                        <a:ext uri="{9D8B030D-6E8A-4147-A177-3AD203B41FA5}">
                          <a16:colId xmlns:a16="http://schemas.microsoft.com/office/drawing/2014/main" val="930195939"/>
                        </a:ext>
                      </a:extLst>
                    </a:gridCol>
                    <a:gridCol w="281835">
                      <a:extLst>
                        <a:ext uri="{9D8B030D-6E8A-4147-A177-3AD203B41FA5}">
                          <a16:colId xmlns:a16="http://schemas.microsoft.com/office/drawing/2014/main" val="3702888868"/>
                        </a:ext>
                      </a:extLst>
                    </a:gridCol>
                    <a:gridCol w="1873481">
                      <a:extLst>
                        <a:ext uri="{9D8B030D-6E8A-4147-A177-3AD203B41FA5}">
                          <a16:colId xmlns:a16="http://schemas.microsoft.com/office/drawing/2014/main" val="29689248"/>
                        </a:ext>
                      </a:extLst>
                    </a:gridCol>
                  </a:tblGrid>
                  <a:tr h="370840">
                    <a:tc gridSpan="7"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Set 1 – YEAR 4 SAMPLE PAGE</a:t>
                          </a: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046908075"/>
                      </a:ext>
                    </a:extLst>
                  </a:tr>
                  <a:tr h="370840">
                    <a:tc rowSpan="3"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A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 x 9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 = 12 x 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 x 9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38244751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 = 10 x 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 x 9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 = 4 x 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646736723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 = 1 x 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 = 6 x 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 x 9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8583895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840526509"/>
                      </a:ext>
                    </a:extLst>
                  </a:tr>
                  <a:tr h="370840">
                    <a:tc rowSpan="3"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B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 = 18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63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11778185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 = 99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 = 81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604508219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 = 63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 = 45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38358420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557189419"/>
                      </a:ext>
                    </a:extLst>
                  </a:tr>
                  <a:tr h="370840">
                    <a:tc rowSpan="3"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C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 x 9 = 36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 6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 4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985591682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 3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 x 9 = 45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x 9 = 54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786834496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 5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 x 9 = 90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____ ÷ 9 = 12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69212914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671075783"/>
                      </a:ext>
                    </a:extLst>
                  </a:tr>
                  <a:tr h="370840">
                    <a:tc rowSpan="3"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 = ____ x 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81 = ____ x 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 = ____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830801879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 = ____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 = ____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99 = ____ x 9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9997125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 = ____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 = ____ x  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 = ____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88009461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028880027"/>
                      </a:ext>
                    </a:extLst>
                  </a:tr>
                  <a:tr h="370840">
                    <a:tc rowSpan="3"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E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37209" t="-1656667" r="-252713" b="-58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 x 9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39189" t="-1656667" r="-676" b="-586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447215783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60 x 9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630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944145293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37209" t="-1917241" r="-252713" b="-4068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900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 x 9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64479029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03799936"/>
                      </a:ext>
                    </a:extLst>
                  </a:tr>
                  <a:tr h="370840">
                    <a:tc rowSpan="3"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F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37209" t="-2046667" r="-252713" b="-19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700 x 9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8,100 ÷ 9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43446630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2,700 ÷ 9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1,080 ÷ 9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39189" t="-2220690" r="-676" b="-10344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33114909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300 x 9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45926" t="-2320690" r="-126667" b="-34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200 x 9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35177075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5974347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4C0DE6-20A9-E305-218F-A814BF7CB6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4090CF3D-63B8-2244-213E-D93176E40F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27295" t="39259" r="27295" b="37778"/>
          <a:stretch/>
        </p:blipFill>
        <p:spPr>
          <a:xfrm>
            <a:off x="2838212" y="9501229"/>
            <a:ext cx="794926" cy="31062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4D068F5-B0A9-93A0-8A36-36E849AA05AA}"/>
              </a:ext>
            </a:extLst>
          </p:cNvPr>
          <p:cNvSpPr txBox="1"/>
          <p:nvPr/>
        </p:nvSpPr>
        <p:spPr>
          <a:xfrm>
            <a:off x="2621251" y="9659448"/>
            <a:ext cx="1314488" cy="181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78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8D6D063-9059-3069-8BFB-5EAAC7362CD8}"/>
              </a:ext>
            </a:extLst>
          </p:cNvPr>
          <p:cNvCxnSpPr>
            <a:cxnSpLocks/>
          </p:cNvCxnSpPr>
          <p:nvPr/>
        </p:nvCxnSpPr>
        <p:spPr>
          <a:xfrm flipH="1">
            <a:off x="382772" y="9656540"/>
            <a:ext cx="2194157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445D454-31DD-DD84-DA8F-3F94D80DDF3E}"/>
              </a:ext>
            </a:extLst>
          </p:cNvPr>
          <p:cNvCxnSpPr>
            <a:cxnSpLocks/>
          </p:cNvCxnSpPr>
          <p:nvPr/>
        </p:nvCxnSpPr>
        <p:spPr>
          <a:xfrm flipH="1">
            <a:off x="4019789" y="9656540"/>
            <a:ext cx="246607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E8D47D87-941A-9DD3-FD6A-E00478C411B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60163298"/>
                  </p:ext>
                </p:extLst>
              </p:nvPr>
            </p:nvGraphicFramePr>
            <p:xfrm>
              <a:off x="251515" y="249459"/>
              <a:ext cx="6354970" cy="89001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12388">
                      <a:extLst>
                        <a:ext uri="{9D8B030D-6E8A-4147-A177-3AD203B41FA5}">
                          <a16:colId xmlns:a16="http://schemas.microsoft.com/office/drawing/2014/main" val="946215963"/>
                        </a:ext>
                      </a:extLst>
                    </a:gridCol>
                    <a:gridCol w="292231">
                      <a:extLst>
                        <a:ext uri="{9D8B030D-6E8A-4147-A177-3AD203B41FA5}">
                          <a16:colId xmlns:a16="http://schemas.microsoft.com/office/drawing/2014/main" val="3274220433"/>
                        </a:ext>
                      </a:extLst>
                    </a:gridCol>
                    <a:gridCol w="1633066">
                      <a:extLst>
                        <a:ext uri="{9D8B030D-6E8A-4147-A177-3AD203B41FA5}">
                          <a16:colId xmlns:a16="http://schemas.microsoft.com/office/drawing/2014/main" val="1205063250"/>
                        </a:ext>
                      </a:extLst>
                    </a:gridCol>
                    <a:gridCol w="254000">
                      <a:extLst>
                        <a:ext uri="{9D8B030D-6E8A-4147-A177-3AD203B41FA5}">
                          <a16:colId xmlns:a16="http://schemas.microsoft.com/office/drawing/2014/main" val="1368180709"/>
                        </a:ext>
                      </a:extLst>
                    </a:gridCol>
                    <a:gridCol w="1707969">
                      <a:extLst>
                        <a:ext uri="{9D8B030D-6E8A-4147-A177-3AD203B41FA5}">
                          <a16:colId xmlns:a16="http://schemas.microsoft.com/office/drawing/2014/main" val="930195939"/>
                        </a:ext>
                      </a:extLst>
                    </a:gridCol>
                    <a:gridCol w="281835">
                      <a:extLst>
                        <a:ext uri="{9D8B030D-6E8A-4147-A177-3AD203B41FA5}">
                          <a16:colId xmlns:a16="http://schemas.microsoft.com/office/drawing/2014/main" val="3702888868"/>
                        </a:ext>
                      </a:extLst>
                    </a:gridCol>
                    <a:gridCol w="1873481">
                      <a:extLst>
                        <a:ext uri="{9D8B030D-6E8A-4147-A177-3AD203B41FA5}">
                          <a16:colId xmlns:a16="http://schemas.microsoft.com/office/drawing/2014/main" val="29689248"/>
                        </a:ext>
                      </a:extLst>
                    </a:gridCol>
                  </a:tblGrid>
                  <a:tr h="370840">
                    <a:tc gridSpan="7"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Set 1 – YEAR 5 SAMPLE PAGE</a:t>
                          </a: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046908075"/>
                      </a:ext>
                    </a:extLst>
                  </a:tr>
                  <a:tr h="370840">
                    <a:tc rowSpan="3"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A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 x 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 x 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38244751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 x 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646736723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84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 x 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8583895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840526509"/>
                      </a:ext>
                    </a:extLst>
                  </a:tr>
                  <a:tr h="370840">
                    <a:tc rowSpan="3"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B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______ = 2 x 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______ = 11 x 7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______ = 56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11778185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______ = 28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 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______ = 77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= 5 x 7 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604508219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______ = 10 x 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______ = 12 x 7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______ = 70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38358420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557189419"/>
                      </a:ext>
                    </a:extLst>
                  </a:tr>
                  <a:tr h="370840">
                    <a:tc rowSpan="3"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C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 = ______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49 = ______ x 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 = ______ x 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985591682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84 = ______ x 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 = ______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 = ______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786834496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 = ______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63 = ______ x 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77 = ______ x 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69212914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671075783"/>
                      </a:ext>
                    </a:extLst>
                  </a:tr>
                  <a:tr h="370840">
                    <a:tc rowSpan="3"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 63</a:t>
                          </a:r>
                          <a:r>
                            <a:rPr lang="en-GB" sz="10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40 x 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700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 = 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830801879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840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 = 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 49</a:t>
                          </a:r>
                          <a:r>
                            <a:rPr lang="en-GB" sz="10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90 x 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9997125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60 x 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 42</a:t>
                          </a:r>
                          <a:r>
                            <a:rPr lang="en-GB" sz="10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 35</a:t>
                          </a:r>
                          <a:r>
                            <a:rPr lang="en-GB" sz="10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88009461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028880027"/>
                      </a:ext>
                    </a:extLst>
                  </a:tr>
                  <a:tr h="370840">
                    <a:tc rowSpan="3"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E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63</m:t>
                                  </m:r>
                                </m:num>
                                <m:den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800 x 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56</m:t>
                                  </m:r>
                                </m:num>
                                <m:den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447215783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4,200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√49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7²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944145293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1,400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42</m:t>
                                  </m:r>
                                </m:num>
                                <m:den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600 x 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64479029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03799936"/>
                      </a:ext>
                    </a:extLst>
                  </a:tr>
                  <a:tr h="370840">
                    <a:tc rowSpan="3"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F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 350</a:t>
                          </a:r>
                          <a:r>
                            <a:rPr lang="en-GB" sz="10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7,000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7,000 x 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43446630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77,000</a:t>
                          </a:r>
                          <a:r>
                            <a:rPr lang="en-GB" sz="10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12,000 x 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 700</a:t>
                          </a:r>
                          <a:r>
                            <a:rPr lang="en-GB" sz="10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114909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2,000 x 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 280</a:t>
                          </a:r>
                          <a:r>
                            <a:rPr lang="en-GB" sz="10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21,000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3517707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E8D47D87-941A-9DD3-FD6A-E00478C411B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60163298"/>
                  </p:ext>
                </p:extLst>
              </p:nvPr>
            </p:nvGraphicFramePr>
            <p:xfrm>
              <a:off x="251515" y="249459"/>
              <a:ext cx="6354970" cy="89001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12388">
                      <a:extLst>
                        <a:ext uri="{9D8B030D-6E8A-4147-A177-3AD203B41FA5}">
                          <a16:colId xmlns:a16="http://schemas.microsoft.com/office/drawing/2014/main" val="946215963"/>
                        </a:ext>
                      </a:extLst>
                    </a:gridCol>
                    <a:gridCol w="292231">
                      <a:extLst>
                        <a:ext uri="{9D8B030D-6E8A-4147-A177-3AD203B41FA5}">
                          <a16:colId xmlns:a16="http://schemas.microsoft.com/office/drawing/2014/main" val="3274220433"/>
                        </a:ext>
                      </a:extLst>
                    </a:gridCol>
                    <a:gridCol w="1633066">
                      <a:extLst>
                        <a:ext uri="{9D8B030D-6E8A-4147-A177-3AD203B41FA5}">
                          <a16:colId xmlns:a16="http://schemas.microsoft.com/office/drawing/2014/main" val="1205063250"/>
                        </a:ext>
                      </a:extLst>
                    </a:gridCol>
                    <a:gridCol w="254000">
                      <a:extLst>
                        <a:ext uri="{9D8B030D-6E8A-4147-A177-3AD203B41FA5}">
                          <a16:colId xmlns:a16="http://schemas.microsoft.com/office/drawing/2014/main" val="1368180709"/>
                        </a:ext>
                      </a:extLst>
                    </a:gridCol>
                    <a:gridCol w="1707969">
                      <a:extLst>
                        <a:ext uri="{9D8B030D-6E8A-4147-A177-3AD203B41FA5}">
                          <a16:colId xmlns:a16="http://schemas.microsoft.com/office/drawing/2014/main" val="930195939"/>
                        </a:ext>
                      </a:extLst>
                    </a:gridCol>
                    <a:gridCol w="281835">
                      <a:extLst>
                        <a:ext uri="{9D8B030D-6E8A-4147-A177-3AD203B41FA5}">
                          <a16:colId xmlns:a16="http://schemas.microsoft.com/office/drawing/2014/main" val="3702888868"/>
                        </a:ext>
                      </a:extLst>
                    </a:gridCol>
                    <a:gridCol w="1873481">
                      <a:extLst>
                        <a:ext uri="{9D8B030D-6E8A-4147-A177-3AD203B41FA5}">
                          <a16:colId xmlns:a16="http://schemas.microsoft.com/office/drawing/2014/main" val="29689248"/>
                        </a:ext>
                      </a:extLst>
                    </a:gridCol>
                  </a:tblGrid>
                  <a:tr h="370840">
                    <a:tc gridSpan="7"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Set 1 – YEAR 5 SAMPLE PAGE</a:t>
                          </a: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046908075"/>
                      </a:ext>
                    </a:extLst>
                  </a:tr>
                  <a:tr h="370840">
                    <a:tc rowSpan="3"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A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 x 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 x 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38244751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 x 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646736723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84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 x 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8583895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840526509"/>
                      </a:ext>
                    </a:extLst>
                  </a:tr>
                  <a:tr h="370840">
                    <a:tc rowSpan="3"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B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______ = 2 x 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______ = 11 x 7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______ = 56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11778185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______ = 28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 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______ = 77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= 5 x 7 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604508219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______ = 10 x 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______ = 12 x 7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______ = 70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38358420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557189419"/>
                      </a:ext>
                    </a:extLst>
                  </a:tr>
                  <a:tr h="370840">
                    <a:tc rowSpan="3"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C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 = ______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49 = ______ x 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 = ______ x 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985591682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84 = ______ x 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 = ______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 = ______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786834496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 = ______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63 = ______ x 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77 = ______ x 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69212914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671075783"/>
                      </a:ext>
                    </a:extLst>
                  </a:tr>
                  <a:tr h="370840">
                    <a:tc rowSpan="3"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7209" t="-1266667" r="-252713" b="-97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40 x 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700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 = 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830801879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840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 = 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45926" t="-1413793" r="-126667" b="-9103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90 x 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9997125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60 x 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45926" t="-1513793" r="-126667" b="-8103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39189" t="-1513793" r="-676" b="-81034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88009461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028880027"/>
                      </a:ext>
                    </a:extLst>
                  </a:tr>
                  <a:tr h="370840">
                    <a:tc rowSpan="3"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E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7209" t="-1656667" r="-252713" b="-58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800 x 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39189" t="-1656667" r="-676" b="-586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447215783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4,200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√49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7²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944145293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1,400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45926" t="-1917241" r="-126667" b="-4068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600 x 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64479029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03799936"/>
                      </a:ext>
                    </a:extLst>
                  </a:tr>
                  <a:tr h="370840">
                    <a:tc rowSpan="3"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F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7209" t="-2046667" r="-252713" b="-19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7,000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7,000 x 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43446630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77,000</a:t>
                          </a:r>
                          <a:r>
                            <a:rPr lang="en-GB" sz="10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12,000 x 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39189" t="-2220690" r="-676" b="-10344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33114909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2,000 x 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45926" t="-2320690" r="-126667" b="-34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21,000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35177075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4460565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9DE3F5-5376-9B37-41CE-1F56AA80AC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85F1F71-8AE2-5BC4-6B15-B43DD47583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27295" t="39259" r="27295" b="37778"/>
          <a:stretch/>
        </p:blipFill>
        <p:spPr>
          <a:xfrm>
            <a:off x="2838212" y="9501229"/>
            <a:ext cx="794926" cy="31062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87D9F48-3F29-89E2-4E0D-48A17AB2D2BC}"/>
              </a:ext>
            </a:extLst>
          </p:cNvPr>
          <p:cNvSpPr txBox="1"/>
          <p:nvPr/>
        </p:nvSpPr>
        <p:spPr>
          <a:xfrm>
            <a:off x="2621251" y="9659448"/>
            <a:ext cx="1314488" cy="181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78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18048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EE29FBB-7840-61CE-FF0A-FDA8129F5C87}"/>
              </a:ext>
            </a:extLst>
          </p:cNvPr>
          <p:cNvCxnSpPr>
            <a:cxnSpLocks/>
          </p:cNvCxnSpPr>
          <p:nvPr/>
        </p:nvCxnSpPr>
        <p:spPr>
          <a:xfrm flipH="1">
            <a:off x="382772" y="9656540"/>
            <a:ext cx="2194157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B84C7BA-ED32-F01A-4A8F-FBF366189EBA}"/>
              </a:ext>
            </a:extLst>
          </p:cNvPr>
          <p:cNvCxnSpPr>
            <a:cxnSpLocks/>
          </p:cNvCxnSpPr>
          <p:nvPr/>
        </p:nvCxnSpPr>
        <p:spPr>
          <a:xfrm flipH="1">
            <a:off x="4019789" y="9656540"/>
            <a:ext cx="246607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E6342B33-E45A-F6FA-2DA2-5E8283AC79B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54812984"/>
                  </p:ext>
                </p:extLst>
              </p:nvPr>
            </p:nvGraphicFramePr>
            <p:xfrm>
              <a:off x="145548" y="249459"/>
              <a:ext cx="6591684" cy="89001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538">
                      <a:extLst>
                        <a:ext uri="{9D8B030D-6E8A-4147-A177-3AD203B41FA5}">
                          <a16:colId xmlns:a16="http://schemas.microsoft.com/office/drawing/2014/main" val="946215963"/>
                        </a:ext>
                      </a:extLst>
                    </a:gridCol>
                    <a:gridCol w="208280">
                      <a:extLst>
                        <a:ext uri="{9D8B030D-6E8A-4147-A177-3AD203B41FA5}">
                          <a16:colId xmlns:a16="http://schemas.microsoft.com/office/drawing/2014/main" val="3274220433"/>
                        </a:ext>
                      </a:extLst>
                    </a:gridCol>
                    <a:gridCol w="2040836">
                      <a:extLst>
                        <a:ext uri="{9D8B030D-6E8A-4147-A177-3AD203B41FA5}">
                          <a16:colId xmlns:a16="http://schemas.microsoft.com/office/drawing/2014/main" val="1205063250"/>
                        </a:ext>
                      </a:extLst>
                    </a:gridCol>
                    <a:gridCol w="208280">
                      <a:extLst>
                        <a:ext uri="{9D8B030D-6E8A-4147-A177-3AD203B41FA5}">
                          <a16:colId xmlns:a16="http://schemas.microsoft.com/office/drawing/2014/main" val="1368180709"/>
                        </a:ext>
                      </a:extLst>
                    </a:gridCol>
                    <a:gridCol w="1676983">
                      <a:extLst>
                        <a:ext uri="{9D8B030D-6E8A-4147-A177-3AD203B41FA5}">
                          <a16:colId xmlns:a16="http://schemas.microsoft.com/office/drawing/2014/main" val="930195939"/>
                        </a:ext>
                      </a:extLst>
                    </a:gridCol>
                    <a:gridCol w="216538">
                      <a:extLst>
                        <a:ext uri="{9D8B030D-6E8A-4147-A177-3AD203B41FA5}">
                          <a16:colId xmlns:a16="http://schemas.microsoft.com/office/drawing/2014/main" val="3702888868"/>
                        </a:ext>
                      </a:extLst>
                    </a:gridCol>
                    <a:gridCol w="2024229">
                      <a:extLst>
                        <a:ext uri="{9D8B030D-6E8A-4147-A177-3AD203B41FA5}">
                          <a16:colId xmlns:a16="http://schemas.microsoft.com/office/drawing/2014/main" val="29689248"/>
                        </a:ext>
                      </a:extLst>
                    </a:gridCol>
                  </a:tblGrid>
                  <a:tr h="370840">
                    <a:tc gridSpan="7"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Set 1 – YEAR 6 SAMPLE PAGE</a:t>
                          </a: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046908075"/>
                      </a:ext>
                    </a:extLst>
                  </a:tr>
                  <a:tr h="370840">
                    <a:tc rowSpan="3"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A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 x 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 x 6 = 42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6 </a:t>
                          </a: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38244751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6 </a:t>
                          </a: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 x 6 = 48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6 </a:t>
                          </a: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 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646736723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6 </a:t>
                          </a: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6 </a:t>
                          </a: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 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 x 6 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8583895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0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0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840526509"/>
                      </a:ext>
                    </a:extLst>
                  </a:tr>
                  <a:tr h="370840">
                    <a:tc rowSpan="3"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B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 = ____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48 = ____ x 6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 = ____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6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11778185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 = ____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6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 = ____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6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 = ____ x 6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604508219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42 = ____ x 6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 = ____ x 6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 = ____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6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38358420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0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0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557189419"/>
                      </a:ext>
                    </a:extLst>
                  </a:tr>
                  <a:tr h="370840">
                    <a:tc rowSpan="3"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C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90 x 6 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480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6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985591682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70 x 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 48 =</a:t>
                          </a:r>
                          <a:r>
                            <a:rPr lang="en-GB" sz="10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786834496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60 x 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 36 =</a:t>
                          </a:r>
                          <a:r>
                            <a:rPr lang="en-GB" sz="10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 66</a:t>
                          </a:r>
                          <a:r>
                            <a:rPr lang="en-GB" sz="10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  <a:r>
                            <a:rPr lang="en-GB" sz="10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69212914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0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0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671075783"/>
                      </a:ext>
                    </a:extLst>
                  </a:tr>
                  <a:tr h="370840">
                    <a:tc rowSpan="3"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6²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600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6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800 x 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830801879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54</m:t>
                                  </m:r>
                                </m:num>
                                <m:den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120 x 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1,200 x 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9997125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√36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18</m:t>
                                  </m:r>
                                </m:num>
                                <m:den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1,800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6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88009461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0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0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028880027"/>
                      </a:ext>
                    </a:extLst>
                  </a:tr>
                  <a:tr h="370840">
                    <a:tc rowSpan="3"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E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70 x 60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 360 =</a:t>
                          </a:r>
                          <a:r>
                            <a:rPr lang="en-GB" sz="10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 420 =</a:t>
                          </a:r>
                          <a:r>
                            <a:rPr lang="en-GB" sz="10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447215783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1,100 x 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 240 =</a:t>
                          </a:r>
                          <a:r>
                            <a:rPr lang="en-GB" sz="10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1,800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6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944145293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 360 =</a:t>
                          </a:r>
                          <a:r>
                            <a:rPr lang="en-GB" sz="10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50 x 60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9,000 x 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64479029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0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03799936"/>
                      </a:ext>
                    </a:extLst>
                  </a:tr>
                  <a:tr h="370840">
                    <a:tc rowSpan="3"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F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4.8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0.7 x 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 1,800 =</a:t>
                          </a:r>
                          <a:r>
                            <a:rPr lang="en-GB" sz="10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43446630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4800</m:t>
                                  </m:r>
                                </m:num>
                                <m:den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0.3 x 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2.4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6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114909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1800</m:t>
                                  </m:r>
                                </m:num>
                                <m:den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480</m:t>
                                  </m:r>
                                </m:num>
                                <m:den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 48,000 =</a:t>
                          </a:r>
                          <a:r>
                            <a:rPr lang="en-GB" sz="10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3517707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E6342B33-E45A-F6FA-2DA2-5E8283AC79B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54812984"/>
                  </p:ext>
                </p:extLst>
              </p:nvPr>
            </p:nvGraphicFramePr>
            <p:xfrm>
              <a:off x="145548" y="249459"/>
              <a:ext cx="6591684" cy="89001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538">
                      <a:extLst>
                        <a:ext uri="{9D8B030D-6E8A-4147-A177-3AD203B41FA5}">
                          <a16:colId xmlns:a16="http://schemas.microsoft.com/office/drawing/2014/main" val="946215963"/>
                        </a:ext>
                      </a:extLst>
                    </a:gridCol>
                    <a:gridCol w="208280">
                      <a:extLst>
                        <a:ext uri="{9D8B030D-6E8A-4147-A177-3AD203B41FA5}">
                          <a16:colId xmlns:a16="http://schemas.microsoft.com/office/drawing/2014/main" val="3274220433"/>
                        </a:ext>
                      </a:extLst>
                    </a:gridCol>
                    <a:gridCol w="2040836">
                      <a:extLst>
                        <a:ext uri="{9D8B030D-6E8A-4147-A177-3AD203B41FA5}">
                          <a16:colId xmlns:a16="http://schemas.microsoft.com/office/drawing/2014/main" val="1205063250"/>
                        </a:ext>
                      </a:extLst>
                    </a:gridCol>
                    <a:gridCol w="208280">
                      <a:extLst>
                        <a:ext uri="{9D8B030D-6E8A-4147-A177-3AD203B41FA5}">
                          <a16:colId xmlns:a16="http://schemas.microsoft.com/office/drawing/2014/main" val="1368180709"/>
                        </a:ext>
                      </a:extLst>
                    </a:gridCol>
                    <a:gridCol w="1676983">
                      <a:extLst>
                        <a:ext uri="{9D8B030D-6E8A-4147-A177-3AD203B41FA5}">
                          <a16:colId xmlns:a16="http://schemas.microsoft.com/office/drawing/2014/main" val="930195939"/>
                        </a:ext>
                      </a:extLst>
                    </a:gridCol>
                    <a:gridCol w="216538">
                      <a:extLst>
                        <a:ext uri="{9D8B030D-6E8A-4147-A177-3AD203B41FA5}">
                          <a16:colId xmlns:a16="http://schemas.microsoft.com/office/drawing/2014/main" val="3702888868"/>
                        </a:ext>
                      </a:extLst>
                    </a:gridCol>
                    <a:gridCol w="2024229">
                      <a:extLst>
                        <a:ext uri="{9D8B030D-6E8A-4147-A177-3AD203B41FA5}">
                          <a16:colId xmlns:a16="http://schemas.microsoft.com/office/drawing/2014/main" val="29689248"/>
                        </a:ext>
                      </a:extLst>
                    </a:gridCol>
                  </a:tblGrid>
                  <a:tr h="370840">
                    <a:tc gridSpan="7"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Set 1 – YEAR 6 SAMPLE PAGE</a:t>
                          </a: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046908075"/>
                      </a:ext>
                    </a:extLst>
                  </a:tr>
                  <a:tr h="370840">
                    <a:tc rowSpan="3"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A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 x 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 x 6 = 42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6 </a:t>
                          </a: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38244751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6 </a:t>
                          </a: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 x 6 = 48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6 </a:t>
                          </a: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 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646736723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6 </a:t>
                          </a: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6 </a:t>
                          </a: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 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 x 6 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8583895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0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0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840526509"/>
                      </a:ext>
                    </a:extLst>
                  </a:tr>
                  <a:tr h="370840">
                    <a:tc rowSpan="3"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B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 = ____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48 = ____ x 6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 = ____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6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11778185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 = ____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6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 = ____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6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 = ____ x 6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604508219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42 = ____ x 6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 = ____ x 6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 = ____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6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38358420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0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0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557189419"/>
                      </a:ext>
                    </a:extLst>
                  </a:tr>
                  <a:tr h="370840">
                    <a:tc rowSpan="3"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C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90 x 6 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480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6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985591682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70 x 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60606" t="-1010345" r="-134848" b="-131379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786834496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60 x 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60606" t="-1110345" r="-134848" b="-121379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25625" t="-1110345" r="-625" b="-121379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69212914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0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0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671075783"/>
                      </a:ext>
                    </a:extLst>
                  </a:tr>
                  <a:tr h="370840">
                    <a:tc rowSpan="3"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6²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600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6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800 x 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830801879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1739" t="-1413793" r="-202484" b="-9103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120 x 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1,200 x 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9997125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√36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60606" t="-1513793" r="-134848" b="-8103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1,800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6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88009461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0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0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028880027"/>
                      </a:ext>
                    </a:extLst>
                  </a:tr>
                  <a:tr h="370840">
                    <a:tc rowSpan="3"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E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70 x 60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60606" t="-1656667" r="-134848" b="-58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25625" t="-1656667" r="-625" b="-586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447215783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1,100 x 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60606" t="-1817241" r="-134848" b="-5068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1,800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6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944145293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1739" t="-1917241" r="-202484" b="-4068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50 x 60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9,000 x 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64479029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0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03799936"/>
                      </a:ext>
                    </a:extLst>
                  </a:tr>
                  <a:tr h="370840">
                    <a:tc rowSpan="3"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F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4.8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0.7 x 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25625" t="-2046667" r="-625" b="-196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43446630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1739" t="-2220690" r="-202484" b="-1034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0.3 x 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2.4 </a:t>
                          </a:r>
                          <a:r>
                            <a:rPr lang="en-GB" sz="10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6 =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114909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1739" t="-2320690" r="-202484" b="-34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60606" t="-2320690" r="-134848" b="-34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</a:t>
                          </a:r>
                          <a:endParaRPr lang="en-GB" sz="10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25625" t="-2320690" r="-625" b="-344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835177075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5449849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100518</TotalTime>
  <Words>1507</Words>
  <Application>Microsoft Macintosh PowerPoint</Application>
  <PresentationFormat>A4 Paper (210x297 mm)</PresentationFormat>
  <Paragraphs>582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Cambria Math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Jennings</dc:creator>
  <cp:lastModifiedBy>Andrew Jennings</cp:lastModifiedBy>
  <cp:revision>61</cp:revision>
  <dcterms:created xsi:type="dcterms:W3CDTF">2022-02-01T11:05:46Z</dcterms:created>
  <dcterms:modified xsi:type="dcterms:W3CDTF">2026-03-26T14:26:37Z</dcterms:modified>
</cp:coreProperties>
</file>