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57" r:id="rId2"/>
    <p:sldId id="259" r:id="rId3"/>
    <p:sldId id="258" r:id="rId4"/>
    <p:sldId id="26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5"/>
  </p:normalViewPr>
  <p:slideViewPr>
    <p:cSldViewPr snapToGrid="0" snapToObjects="1">
      <p:cViewPr>
        <p:scale>
          <a:sx n="52" d="100"/>
          <a:sy n="52" d="100"/>
        </p:scale>
        <p:origin x="263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788E6-F561-4419-A980-1EC55352261E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3FF48-534E-48FA-BA99-B96BF24CC1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35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3FF48-534E-48FA-BA99-B96BF24CC1E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092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3FF48-534E-48FA-BA99-B96BF24CC1E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595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-9077"/>
            <a:ext cx="2275105" cy="28403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2022- Answers on a page</a:t>
            </a:r>
          </a:p>
        </p:txBody>
      </p:sp>
      <p:pic>
        <p:nvPicPr>
          <p:cNvPr id="98" name="Picture 9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F73EAA0-925C-A31A-9A44-5225AF034F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5376335" y="9329209"/>
            <a:ext cx="1245398" cy="486646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7810C3F1-CD28-E4D6-A5DD-49900332DFD7}"/>
              </a:ext>
            </a:extLst>
          </p:cNvPr>
          <p:cNvSpPr txBox="1"/>
          <p:nvPr/>
        </p:nvSpPr>
        <p:spPr>
          <a:xfrm>
            <a:off x="464553" y="319380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1: Arithmetic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15AF71D-A88C-8D21-7E5D-AD2B103FEEB6}"/>
              </a:ext>
            </a:extLst>
          </p:cNvPr>
          <p:cNvSpPr txBox="1"/>
          <p:nvPr/>
        </p:nvSpPr>
        <p:spPr>
          <a:xfrm>
            <a:off x="2546160" y="3892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2: Reasoning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1BB5F74-BBB6-1954-2889-2483FE8F0967}"/>
              </a:ext>
            </a:extLst>
          </p:cNvPr>
          <p:cNvSpPr txBox="1"/>
          <p:nvPr/>
        </p:nvSpPr>
        <p:spPr>
          <a:xfrm>
            <a:off x="4726210" y="-3036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3: Reasoning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3" name="Table 102">
                <a:extLst>
                  <a:ext uri="{FF2B5EF4-FFF2-40B4-BE49-F238E27FC236}">
                    <a16:creationId xmlns:a16="http://schemas.microsoft.com/office/drawing/2014/main" id="{ED842778-EB17-97AF-EBDD-62A10F7648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7261900"/>
                  </p:ext>
                </p:extLst>
              </p:nvPr>
            </p:nvGraphicFramePr>
            <p:xfrm>
              <a:off x="218278" y="580990"/>
              <a:ext cx="2048693" cy="878686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941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54792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7,305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1,200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15.08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5,459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10,100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660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16959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495,000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4,172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0.212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9548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169855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50,381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13,050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28552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 (or equiv. fractions but not 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etc.)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2.877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9538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9684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16891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23.988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16940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480 (not 480%)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  <a:tr h="17779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60 (not 60%)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05532235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3650802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92 (not 92%)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52567092"/>
                      </a:ext>
                    </a:extLst>
                  </a:tr>
                  <a:tr h="207985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62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41413916"/>
                      </a:ext>
                    </a:extLst>
                  </a:tr>
                  <a:tr h="19684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ea typeface="Verdana" panose="020B0604030504040204" pitchFamily="34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 or</a:t>
                          </a:r>
                          <a:r>
                            <a:rPr lang="en-GB" sz="9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2630713"/>
                      </a:ext>
                    </a:extLst>
                  </a:tr>
                  <a:tr h="207985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273,226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556075"/>
                      </a:ext>
                    </a:extLst>
                  </a:tr>
                  <a:tr h="17901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i="0" dirty="0">
                              <a:solidFill>
                                <a:schemeClr val="tx1"/>
                              </a:solidFill>
                              <a:latin typeface="+mn-lt"/>
                              <a:ea typeface="Verdana" panose="020B0604030504040204" pitchFamily="34" charset="0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 or</a:t>
                          </a:r>
                          <a:r>
                            <a:rPr lang="en-GB" sz="9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20063395"/>
                      </a:ext>
                    </a:extLst>
                  </a:tr>
                  <a:tr h="24287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45770316"/>
                      </a:ext>
                    </a:extLst>
                  </a:tr>
                  <a:tr h="157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1860963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3" name="Table 102">
                <a:extLst>
                  <a:ext uri="{FF2B5EF4-FFF2-40B4-BE49-F238E27FC236}">
                    <a16:creationId xmlns:a16="http://schemas.microsoft.com/office/drawing/2014/main" id="{ED842778-EB17-97AF-EBDD-62A10F7648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7261900"/>
                  </p:ext>
                </p:extLst>
              </p:nvPr>
            </p:nvGraphicFramePr>
            <p:xfrm>
              <a:off x="218278" y="580990"/>
              <a:ext cx="2048693" cy="878686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941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54792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7,305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1,200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15.08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5,459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10,100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660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495,000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4,172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0.212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28613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1359574" r="-16736" b="-16212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50,381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13,050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42329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1102899" r="-16736" b="-8956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2.877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28594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1925532" r="-16736" b="-1055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28822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2025532" r="-16736" b="-955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23.988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480 (not 480%)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60 (not 60%)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05532235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3650802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92 (not 92%)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52567092"/>
                      </a:ext>
                    </a:extLst>
                  </a:tr>
                  <a:tr h="28594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2525532" r="-16736" b="-455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41413916"/>
                      </a:ext>
                    </a:extLst>
                  </a:tr>
                  <a:tr h="28822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2625532" r="-16736" b="-355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263071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273,226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556075"/>
                      </a:ext>
                    </a:extLst>
                  </a:tr>
                  <a:tr h="28543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2806383" r="-16736" b="-1744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20063395"/>
                      </a:ext>
                    </a:extLst>
                  </a:tr>
                  <a:tr h="24287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4577031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1860963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4" name="Table 103">
                <a:extLst>
                  <a:ext uri="{FF2B5EF4-FFF2-40B4-BE49-F238E27FC236}">
                    <a16:creationId xmlns:a16="http://schemas.microsoft.com/office/drawing/2014/main" id="{579725C8-B7C3-B28F-77D7-C8BF41D606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1017915"/>
                  </p:ext>
                </p:extLst>
              </p:nvPr>
            </p:nvGraphicFramePr>
            <p:xfrm>
              <a:off x="2339786" y="254714"/>
              <a:ext cx="2048693" cy="904290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9540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383193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Emma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Olivia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2,300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(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</a:t>
                          </a: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0.6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 equiv.</a:t>
                          </a:r>
                          <a:r>
                            <a:rPr lang="en-GB" sz="7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to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) 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£2.85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12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 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36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4,200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x = 75 </a:t>
                          </a:r>
                          <a:r>
                            <a:rPr lang="en-GB" sz="8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and</a:t>
                          </a:r>
                          <a:r>
                            <a:rPr lang="en-GB" sz="8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y = 15 (one mark for one correct)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4" name="Table 103">
                <a:extLst>
                  <a:ext uri="{FF2B5EF4-FFF2-40B4-BE49-F238E27FC236}">
                    <a16:creationId xmlns:a16="http://schemas.microsoft.com/office/drawing/2014/main" id="{579725C8-B7C3-B28F-77D7-C8BF41D606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1017915"/>
                  </p:ext>
                </p:extLst>
              </p:nvPr>
            </p:nvGraphicFramePr>
            <p:xfrm>
              <a:off x="2339786" y="254714"/>
              <a:ext cx="2048693" cy="904290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9540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383193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Emma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Olivia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2,300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26466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31278" t="-613636" r="-17621" b="-266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£2.85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9448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12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 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36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4,200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x = 75 </a:t>
                          </a:r>
                          <a:r>
                            <a:rPr lang="en-GB" sz="8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and</a:t>
                          </a:r>
                          <a:r>
                            <a:rPr lang="en-GB" sz="8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y = 15 (one mark for one correct)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1066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5" name="Table 104">
                <a:extLst>
                  <a:ext uri="{FF2B5EF4-FFF2-40B4-BE49-F238E27FC236}">
                    <a16:creationId xmlns:a16="http://schemas.microsoft.com/office/drawing/2014/main" id="{3A8FB4D5-B9D0-04CE-C62B-DAF9E703AA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8755627"/>
                  </p:ext>
                </p:extLst>
              </p:nvPr>
            </p:nvGraphicFramePr>
            <p:xfrm>
              <a:off x="4573040" y="274961"/>
              <a:ext cx="2048693" cy="68176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895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15838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168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 p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-7 (not 7-)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  (not -8)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81,572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41,600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79 p or £0.79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 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 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24</a:t>
                          </a:r>
                        </a:p>
                        <a:p>
                          <a:r>
                            <a:rPr lang="en-GB" sz="6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(one mark for more than one correct answer and no incorrect. No decimal numbers)</a:t>
                          </a:r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310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-90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£77.50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£10.50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207,300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(6,3)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5" name="Table 104">
                <a:extLst>
                  <a:ext uri="{FF2B5EF4-FFF2-40B4-BE49-F238E27FC236}">
                    <a16:creationId xmlns:a16="http://schemas.microsoft.com/office/drawing/2014/main" id="{3A8FB4D5-B9D0-04CE-C62B-DAF9E703AA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8755627"/>
                  </p:ext>
                </p:extLst>
              </p:nvPr>
            </p:nvGraphicFramePr>
            <p:xfrm>
              <a:off x="4573040" y="274961"/>
              <a:ext cx="2048693" cy="68176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895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15838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 p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-7 (not 7-)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  (not -8)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81,572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41,600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79 p or £0.79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47244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 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 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24</a:t>
                          </a:r>
                        </a:p>
                        <a:p>
                          <a:r>
                            <a:rPr lang="en-GB" sz="6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(one mark for more than one correct answer and no incorrect. No decimal numbers)</a:t>
                          </a:r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310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or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-90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2644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28326" t="-1660465" r="-17167" b="-8465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£77.50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62484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£10.50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207,300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(6,3)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66BC998C-19BA-CE40-4CE8-B588397587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34789" y="318894"/>
            <a:ext cx="931817" cy="2864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2A5F06-B496-B1A8-E806-857F2D8115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04161" y="2165696"/>
            <a:ext cx="1193074" cy="2343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41AC2F-0CD2-DAD6-A554-8450CB148C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04161" y="2889217"/>
            <a:ext cx="501430" cy="6987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CED912-B84B-4919-11DA-94FC57ECED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11187" y="3628267"/>
            <a:ext cx="1235625" cy="1363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ADF4DCD-2125-95CD-B6E8-85DB1D0676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04159" y="3804948"/>
            <a:ext cx="1138791" cy="4952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5C0C2B1-55B9-BFEE-DCFE-7BD318917FE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96912" y="4517261"/>
            <a:ext cx="1017358" cy="69348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6F72550-8530-0CE1-C859-06304F5204BC}"/>
              </a:ext>
            </a:extLst>
          </p:cNvPr>
          <p:cNvSpPr txBox="1"/>
          <p:nvPr/>
        </p:nvSpPr>
        <p:spPr>
          <a:xfrm>
            <a:off x="3733596" y="4611065"/>
            <a:ext cx="515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one mark for 3 correct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D0042D5-E331-7B43-6B8C-566D4B71B3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11187" y="5282195"/>
            <a:ext cx="426757" cy="84589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2C0980D-7C21-A8EB-BA91-4075CCDB212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77396" y="8282517"/>
            <a:ext cx="973472" cy="95888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CAF62C0-5CF7-17CC-B406-D21DED00F7F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49834" y="525974"/>
            <a:ext cx="632770" cy="65988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C62E429-CEC1-191D-C3CF-0579B955357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037197" y="1436876"/>
            <a:ext cx="556359" cy="69339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45D1CD68-2874-3F53-A0D6-3B029D28FA15}"/>
              </a:ext>
            </a:extLst>
          </p:cNvPr>
          <p:cNvSpPr txBox="1"/>
          <p:nvPr/>
        </p:nvSpPr>
        <p:spPr>
          <a:xfrm>
            <a:off x="5682604" y="1404978"/>
            <a:ext cx="614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one mark for 3 correctly matched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5741846E-3C58-207F-A335-B4D01F48909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25467" y="2963272"/>
            <a:ext cx="893429" cy="389989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D942878-A854-2CA1-5083-18CF447984F5}"/>
              </a:ext>
            </a:extLst>
          </p:cNvPr>
          <p:cNvSpPr txBox="1"/>
          <p:nvPr/>
        </p:nvSpPr>
        <p:spPr>
          <a:xfrm>
            <a:off x="5886648" y="2946265"/>
            <a:ext cx="575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one mark for 2 correct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0508A4AE-6B04-D196-28EF-EB17093B8F5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000763" y="5474275"/>
            <a:ext cx="297311" cy="62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2022- Answers on a page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38BBEA-E2D2-622B-06FF-01A7D2925304}"/>
              </a:ext>
            </a:extLst>
          </p:cNvPr>
          <p:cNvGraphicFramePr>
            <a:graphicFrameLocks noGrp="1"/>
          </p:cNvGraphicFramePr>
          <p:nvPr/>
        </p:nvGraphicFramePr>
        <p:xfrm>
          <a:off x="9164782" y="2119745"/>
          <a:ext cx="208280" cy="29718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3842542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78492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ABCD671-6CFC-A9AF-CABA-BD61756153A8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1: Arithmetic (guidance on highlighted questions)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CB453A-2C9E-F2E3-3F67-DC624BE25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366" y="962905"/>
            <a:ext cx="2721455" cy="21724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B90F99-D14D-617F-EA69-709D8EA1DC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771" y="3135353"/>
            <a:ext cx="2684049" cy="13536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10235B4-A2E8-E1EB-C421-1CC247F22E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4062" y="1246285"/>
            <a:ext cx="2747281" cy="234127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FD8BA6-F9EA-F899-17D3-309911C3C9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001" y="3587564"/>
            <a:ext cx="2747282" cy="135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7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4D65A1C-E795-8835-4B50-BF868D873616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2: Reasoning (guidance on highlighted questions)</a:t>
            </a:r>
          </a:p>
        </p:txBody>
      </p:sp>
      <p:sp>
        <p:nvSpPr>
          <p:cNvPr id="37" name="Snip Single Corner of Rectangle 1">
            <a:extLst>
              <a:ext uri="{FF2B5EF4-FFF2-40B4-BE49-F238E27FC236}">
                <a16:creationId xmlns:a16="http://schemas.microsoft.com/office/drawing/2014/main" id="{E4CCE721-6F5F-5F6E-8A97-1F9AD1DB3D3D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2022- Answers on a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F16F2C-8949-0DF6-C9DB-D185161B2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18" y="595762"/>
            <a:ext cx="3346582" cy="7841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A62B75-3196-3132-D59F-A47C77424F9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2820"/>
          <a:stretch/>
        </p:blipFill>
        <p:spPr>
          <a:xfrm>
            <a:off x="82418" y="1399649"/>
            <a:ext cx="3254671" cy="10737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246D4D-7B18-BB67-356F-70B7EBFD70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18" y="2473377"/>
            <a:ext cx="3254671" cy="11561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CD5739-FE44-9799-767B-42150A0329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18" y="3612298"/>
            <a:ext cx="3254671" cy="150920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F9DDB5F-1B25-7CD6-E369-373F17DA4F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26" y="5121501"/>
            <a:ext cx="3162621" cy="13853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A2154F3-E020-C0C5-C5CB-E5E02C90C2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26" y="6485979"/>
            <a:ext cx="3162621" cy="10823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E6DC1BE-C3BF-470B-8394-35EBC11C77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95759" y="594815"/>
            <a:ext cx="3050332" cy="148004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F48A25E-1AE7-6180-9761-62753F0BE3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95759" y="2078419"/>
            <a:ext cx="3070249" cy="304307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062497E-EFBE-8FDA-807A-075AA1B0CDE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95759" y="5106942"/>
            <a:ext cx="3070249" cy="258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3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2E6B4E8-1EC3-2F51-6FCC-34B29E025A32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3: Reasoning (guidance on highlighted questions)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A9578E76-58F9-0360-912B-D76F4C5C05AA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2022- Answers on a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7BF317-8117-DB0D-11BD-0AA3FDB8D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17" y="580989"/>
            <a:ext cx="3088341" cy="15082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DD3088-9440-E3A7-F640-4E6E08F6C1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165" y="2089249"/>
            <a:ext cx="3029249" cy="90385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1BCA517-5BE7-B603-1C93-CF5BC064BB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317" y="3066692"/>
            <a:ext cx="2973247" cy="22321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83BA9C5-359E-4801-19A1-02EEB458BB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650" y="5298807"/>
            <a:ext cx="2691649" cy="90385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382682-786D-7C01-F0A9-83E4A72A20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4025" y="6187317"/>
            <a:ext cx="2691649" cy="118655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1737C97-6719-73A4-4C65-A89EB1A85B0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56496"/>
          <a:stretch/>
        </p:blipFill>
        <p:spPr>
          <a:xfrm>
            <a:off x="3552893" y="705022"/>
            <a:ext cx="3015397" cy="139862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267E8D7-8336-B1B9-82F4-A428D0EE8D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79588" y="2006549"/>
            <a:ext cx="2755943" cy="28689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F0C4097-80B4-34C0-B336-CFD947777C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76041" y="4883591"/>
            <a:ext cx="2766024" cy="286892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BF9976B-6672-B280-835D-B714B15D5C7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b="42233"/>
          <a:stretch/>
        </p:blipFill>
        <p:spPr>
          <a:xfrm>
            <a:off x="221181" y="7373873"/>
            <a:ext cx="2853518" cy="175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32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442</Words>
  <Application>Microsoft Office PowerPoint</Application>
  <PresentationFormat>A4 Paper (210x297 mm)</PresentationFormat>
  <Paragraphs>303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12</cp:revision>
  <dcterms:created xsi:type="dcterms:W3CDTF">2022-02-01T11:05:46Z</dcterms:created>
  <dcterms:modified xsi:type="dcterms:W3CDTF">2024-09-11T20:17:17Z</dcterms:modified>
</cp:coreProperties>
</file>