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7"/>
  </p:notesMasterIdLst>
  <p:sldIdLst>
    <p:sldId id="257" r:id="rId2"/>
    <p:sldId id="259" r:id="rId3"/>
    <p:sldId id="258" r:id="rId4"/>
    <p:sldId id="260" r:id="rId5"/>
    <p:sldId id="261" r:id="rId6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4733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89292" autoAdjust="0"/>
  </p:normalViewPr>
  <p:slideViewPr>
    <p:cSldViewPr snapToGrid="0" snapToObjects="1">
      <p:cViewPr>
        <p:scale>
          <a:sx n="56" d="100"/>
          <a:sy n="56" d="100"/>
        </p:scale>
        <p:origin x="3104" y="2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0788E6-F561-4419-A980-1EC55352261E}" type="datetimeFigureOut">
              <a:rPr lang="en-GB" smtClean="0"/>
              <a:t>16/09/2024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83FF48-534E-48FA-BA99-B96BF24CC1E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33501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83FF48-534E-48FA-BA99-B96BF24CC1E2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10924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83FF48-534E-48FA-BA99-B96BF24CC1E2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85953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83FF48-534E-48FA-BA99-B96BF24CC1E2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51373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16/09/2024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20503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16/09/2024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98215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16/09/2024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1225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16/09/2024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64463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16/09/2024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79348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16/09/2024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17174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16/09/2024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39380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16/09/2024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42454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16/09/2024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49601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16/09/2024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72949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16/09/2024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99079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16C53F-9F46-E24D-968B-445406C215E9}" type="datetimeFigureOut">
              <a:rPr lang="en-GB" smtClean="0"/>
              <a:t>16/09/2024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21243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18" Type="http://schemas.openxmlformats.org/officeDocument/2006/relationships/image" Target="../media/image16.png"/><Relationship Id="rId26" Type="http://schemas.openxmlformats.org/officeDocument/2006/relationships/image" Target="../media/image24.png"/><Relationship Id="rId3" Type="http://schemas.openxmlformats.org/officeDocument/2006/relationships/image" Target="../media/image1.png"/><Relationship Id="rId21" Type="http://schemas.openxmlformats.org/officeDocument/2006/relationships/image" Target="../media/image19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png"/><Relationship Id="rId25" Type="http://schemas.openxmlformats.org/officeDocument/2006/relationships/image" Target="../media/image23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png"/><Relationship Id="rId20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24" Type="http://schemas.openxmlformats.org/officeDocument/2006/relationships/image" Target="../media/image22.png"/><Relationship Id="rId5" Type="http://schemas.openxmlformats.org/officeDocument/2006/relationships/image" Target="../media/image3.png"/><Relationship Id="rId15" Type="http://schemas.openxmlformats.org/officeDocument/2006/relationships/image" Target="../media/image13.png"/><Relationship Id="rId23" Type="http://schemas.openxmlformats.org/officeDocument/2006/relationships/image" Target="../media/image21.png"/><Relationship Id="rId10" Type="http://schemas.openxmlformats.org/officeDocument/2006/relationships/image" Target="../media/image8.png"/><Relationship Id="rId19" Type="http://schemas.openxmlformats.org/officeDocument/2006/relationships/image" Target="../media/image17.png"/><Relationship Id="rId4" Type="http://schemas.openxmlformats.org/officeDocument/2006/relationships/image" Target="../media/image2.png"/><Relationship Id="rId9" Type="http://schemas.openxmlformats.org/officeDocument/2006/relationships/image" Target="../media/image7.png"/><Relationship Id="rId14" Type="http://schemas.openxmlformats.org/officeDocument/2006/relationships/image" Target="../media/image12.png"/><Relationship Id="rId22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29.png"/><Relationship Id="rId7" Type="http://schemas.openxmlformats.org/officeDocument/2006/relationships/image" Target="../media/image3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Relationship Id="rId9" Type="http://schemas.openxmlformats.org/officeDocument/2006/relationships/image" Target="../media/image35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3" Type="http://schemas.openxmlformats.org/officeDocument/2006/relationships/image" Target="../media/image1.png"/><Relationship Id="rId7" Type="http://schemas.openxmlformats.org/officeDocument/2006/relationships/image" Target="../media/image3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8.png"/><Relationship Id="rId11" Type="http://schemas.openxmlformats.org/officeDocument/2006/relationships/image" Target="../media/image43.png"/><Relationship Id="rId5" Type="http://schemas.openxmlformats.org/officeDocument/2006/relationships/image" Target="../media/image37.png"/><Relationship Id="rId10" Type="http://schemas.openxmlformats.org/officeDocument/2006/relationships/image" Target="../media/image42.png"/><Relationship Id="rId4" Type="http://schemas.openxmlformats.org/officeDocument/2006/relationships/image" Target="../media/image36.png"/><Relationship Id="rId9" Type="http://schemas.openxmlformats.org/officeDocument/2006/relationships/image" Target="../media/image4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nip Single Corner of Rectangle 1">
            <a:extLst>
              <a:ext uri="{FF2B5EF4-FFF2-40B4-BE49-F238E27FC236}">
                <a16:creationId xmlns:a16="http://schemas.microsoft.com/office/drawing/2014/main" id="{E0778F1B-CA4F-F044-8206-38E2E784EE3D}"/>
              </a:ext>
            </a:extLst>
          </p:cNvPr>
          <p:cNvSpPr/>
          <p:nvPr/>
        </p:nvSpPr>
        <p:spPr>
          <a:xfrm>
            <a:off x="0" y="45353"/>
            <a:ext cx="2275105" cy="28403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0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2019- Answers on a page</a:t>
            </a:r>
          </a:p>
        </p:txBody>
      </p:sp>
      <p:pic>
        <p:nvPicPr>
          <p:cNvPr id="98" name="Picture 97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3F73EAA0-925C-A31A-9A44-5225AF034FF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5376335" y="9329209"/>
            <a:ext cx="1245398" cy="486646"/>
          </a:xfrm>
          <a:prstGeom prst="rect">
            <a:avLst/>
          </a:prstGeom>
        </p:spPr>
      </p:pic>
      <p:sp>
        <p:nvSpPr>
          <p:cNvPr id="99" name="TextBox 98">
            <a:extLst>
              <a:ext uri="{FF2B5EF4-FFF2-40B4-BE49-F238E27FC236}">
                <a16:creationId xmlns:a16="http://schemas.microsoft.com/office/drawing/2014/main" id="{7810C3F1-CD28-E4D6-A5DD-49900332DFD7}"/>
              </a:ext>
            </a:extLst>
          </p:cNvPr>
          <p:cNvSpPr txBox="1"/>
          <p:nvPr/>
        </p:nvSpPr>
        <p:spPr>
          <a:xfrm>
            <a:off x="464553" y="319380"/>
            <a:ext cx="157126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>
                <a:latin typeface="Verdana" panose="020B0604030504040204" pitchFamily="34" charset="0"/>
                <a:ea typeface="Verdana" panose="020B0604030504040204" pitchFamily="34" charset="0"/>
              </a:rPr>
              <a:t>Paper 1: Arithmetic</a:t>
            </a: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E15AF71D-A88C-8D21-7E5D-AD2B103FEEB6}"/>
              </a:ext>
            </a:extLst>
          </p:cNvPr>
          <p:cNvSpPr txBox="1"/>
          <p:nvPr/>
        </p:nvSpPr>
        <p:spPr>
          <a:xfrm>
            <a:off x="2546160" y="3892"/>
            <a:ext cx="157126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>
                <a:latin typeface="Verdana" panose="020B0604030504040204" pitchFamily="34" charset="0"/>
                <a:ea typeface="Verdana" panose="020B0604030504040204" pitchFamily="34" charset="0"/>
              </a:rPr>
              <a:t>Paper 2: Reasoning</a:t>
            </a: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61BB5F74-BBB6-1954-2889-2483FE8F0967}"/>
              </a:ext>
            </a:extLst>
          </p:cNvPr>
          <p:cNvSpPr txBox="1"/>
          <p:nvPr/>
        </p:nvSpPr>
        <p:spPr>
          <a:xfrm>
            <a:off x="4726210" y="-3036"/>
            <a:ext cx="157126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>
                <a:latin typeface="Verdana" panose="020B0604030504040204" pitchFamily="34" charset="0"/>
                <a:ea typeface="Verdana" panose="020B0604030504040204" pitchFamily="34" charset="0"/>
              </a:rPr>
              <a:t>Paper 3: Reasoning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03" name="Table 102">
                <a:extLst>
                  <a:ext uri="{FF2B5EF4-FFF2-40B4-BE49-F238E27FC236}">
                    <a16:creationId xmlns:a16="http://schemas.microsoft.com/office/drawing/2014/main" id="{ED842778-EB17-97AF-EBDD-62A10F7648E3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331838991"/>
                  </p:ext>
                </p:extLst>
              </p:nvPr>
            </p:nvGraphicFramePr>
            <p:xfrm>
              <a:off x="218278" y="580990"/>
              <a:ext cx="2048693" cy="8876602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357941">
                      <a:extLst>
                        <a:ext uri="{9D8B030D-6E8A-4147-A177-3AD203B41FA5}">
                          <a16:colId xmlns:a16="http://schemas.microsoft.com/office/drawing/2014/main" val="506979698"/>
                        </a:ext>
                      </a:extLst>
                    </a:gridCol>
                    <a:gridCol w="1454792">
                      <a:extLst>
                        <a:ext uri="{9D8B030D-6E8A-4147-A177-3AD203B41FA5}">
                          <a16:colId xmlns:a16="http://schemas.microsoft.com/office/drawing/2014/main" val="216395199"/>
                        </a:ext>
                      </a:extLst>
                    </a:gridCol>
                    <a:gridCol w="235960">
                      <a:extLst>
                        <a:ext uri="{9D8B030D-6E8A-4147-A177-3AD203B41FA5}">
                          <a16:colId xmlns:a16="http://schemas.microsoft.com/office/drawing/2014/main" val="3902149020"/>
                        </a:ext>
                      </a:extLst>
                    </a:gridCol>
                  </a:tblGrid>
                  <a:tr h="171152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900" b="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6,090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b="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447126413"/>
                      </a:ext>
                    </a:extLst>
                  </a:tr>
                  <a:tr h="171152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9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8,357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724883380"/>
                      </a:ext>
                    </a:extLst>
                  </a:tr>
                  <a:tr h="171152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3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9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20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485877649"/>
                      </a:ext>
                    </a:extLst>
                  </a:tr>
                  <a:tr h="171152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4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9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336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4139802229"/>
                      </a:ext>
                    </a:extLst>
                  </a:tr>
                  <a:tr h="171152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5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9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369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230630576"/>
                      </a:ext>
                    </a:extLst>
                  </a:tr>
                  <a:tr h="171152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6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9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8.993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058808094"/>
                      </a:ext>
                    </a:extLst>
                  </a:tr>
                  <a:tr h="171152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7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9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60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293878549"/>
                      </a:ext>
                    </a:extLst>
                  </a:tr>
                  <a:tr h="171152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8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9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10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500440677"/>
                      </a:ext>
                    </a:extLst>
                  </a:tr>
                  <a:tr h="171152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9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9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0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184890213"/>
                      </a:ext>
                    </a:extLst>
                  </a:tr>
                  <a:tr h="171152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10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9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13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110537782"/>
                      </a:ext>
                    </a:extLst>
                  </a:tr>
                  <a:tr h="171152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9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22 (not -22)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204239338"/>
                      </a:ext>
                    </a:extLst>
                  </a:tr>
                  <a:tr h="171152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12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9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8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707869526"/>
                      </a:ext>
                    </a:extLst>
                  </a:tr>
                  <a:tr h="171152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13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9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110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846332873"/>
                      </a:ext>
                    </a:extLst>
                  </a:tr>
                  <a:tr h="171152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14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9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253.4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143172630"/>
                      </a:ext>
                    </a:extLst>
                  </a:tr>
                  <a:tr h="171152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15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9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10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4004004776"/>
                      </a:ext>
                    </a:extLst>
                  </a:tr>
                  <a:tr h="171152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16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9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27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798851703"/>
                      </a:ext>
                    </a:extLst>
                  </a:tr>
                  <a:tr h="174427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17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9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101,000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872542370"/>
                      </a:ext>
                    </a:extLst>
                  </a:tr>
                  <a:tr h="171152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18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9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600 (not 600%)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511661235"/>
                      </a:ext>
                    </a:extLst>
                  </a:tr>
                  <a:tr h="171152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19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9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4.75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734386197"/>
                      </a:ext>
                    </a:extLst>
                  </a:tr>
                  <a:tr h="171152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20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9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0.009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884446335"/>
                      </a:ext>
                    </a:extLst>
                  </a:tr>
                  <a:tr h="213773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9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7.1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4290690906"/>
                      </a:ext>
                    </a:extLst>
                  </a:tr>
                  <a:tr h="171152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22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GB" sz="90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Verdana" panose="020B0604030504040204" pitchFamily="34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GB" sz="9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Verdana" panose="020B0604030504040204" pitchFamily="34" charset="0"/>
                                    </a:rPr>
                                    <m:t>6</m:t>
                                  </m:r>
                                </m:num>
                                <m:den>
                                  <m:r>
                                    <a:rPr lang="en-GB" sz="9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Verdana" panose="020B0604030504040204" pitchFamily="34" charset="0"/>
                                    </a:rPr>
                                    <m:t>7 </m:t>
                                  </m:r>
                                </m:den>
                              </m:f>
                            </m:oMath>
                          </a14:m>
                          <a:r>
                            <a:rPr lang="en-GB" sz="9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  (or</a:t>
                          </a:r>
                          <a:r>
                            <a:rPr lang="en-GB" sz="900" baseline="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 equiv. fraction)</a:t>
                          </a:r>
                          <a:endParaRPr lang="en-GB" sz="9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836431399"/>
                      </a:ext>
                    </a:extLst>
                  </a:tr>
                  <a:tr h="171152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23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9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22,572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4193250874"/>
                      </a:ext>
                    </a:extLst>
                  </a:tr>
                  <a:tr h="171152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24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GB" sz="90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Verdana" panose="020B0604030504040204" pitchFamily="34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GB" sz="9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Verdana" panose="020B0604030504040204" pitchFamily="34" charset="0"/>
                                    </a:rPr>
                                    <m:t>19</m:t>
                                  </m:r>
                                </m:num>
                                <m:den>
                                  <m:r>
                                    <a:rPr lang="en-GB" sz="9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Verdana" panose="020B0604030504040204" pitchFamily="34" charset="0"/>
                                    </a:rPr>
                                    <m:t>20</m:t>
                                  </m:r>
                                </m:den>
                              </m:f>
                              <m:r>
                                <a:rPr lang="en-GB" sz="9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Verdana" panose="020B0604030504040204" pitchFamily="34" charset="0"/>
                                </a:rPr>
                                <m:t> </m:t>
                              </m:r>
                            </m:oMath>
                          </a14:m>
                          <a:r>
                            <a:rPr lang="en-GB" sz="9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(or 0.95 or equiv.) 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69292950"/>
                      </a:ext>
                    </a:extLst>
                  </a:tr>
                  <a:tr h="171152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25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8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24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067500137"/>
                      </a:ext>
                    </a:extLst>
                  </a:tr>
                  <a:tr h="171152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26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900" dirty="0">
                              <a:solidFill>
                                <a:schemeClr val="tx1"/>
                              </a:solidFill>
                              <a:ea typeface="Verdana" panose="020B0604030504040204" pitchFamily="34" charset="0"/>
                            </a:rPr>
                            <a:t>3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GB" sz="90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Verdana" panose="020B0604030504040204" pitchFamily="34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GB" sz="9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Verdana" panose="020B0604030504040204" pitchFamily="34" charset="0"/>
                                    </a:rPr>
                                    <m:t>3</m:t>
                                  </m:r>
                                </m:num>
                                <m:den>
                                  <m:r>
                                    <a:rPr lang="en-GB" sz="9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Verdana" panose="020B0604030504040204" pitchFamily="34" charset="0"/>
                                    </a:rPr>
                                    <m:t>10</m:t>
                                  </m:r>
                                </m:den>
                              </m:f>
                            </m:oMath>
                          </a14:m>
                          <a:r>
                            <a:rPr lang="en-GB" sz="9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 or</a:t>
                          </a:r>
                          <a:r>
                            <a:rPr lang="en-GB" sz="900" baseline="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GB" sz="90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Verdana" panose="020B0604030504040204" pitchFamily="34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GB" sz="9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Verdana" panose="020B0604030504040204" pitchFamily="34" charset="0"/>
                                    </a:rPr>
                                    <m:t>33</m:t>
                                  </m:r>
                                </m:num>
                                <m:den>
                                  <m:r>
                                    <a:rPr lang="en-GB" sz="9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Verdana" panose="020B0604030504040204" pitchFamily="34" charset="0"/>
                                    </a:rPr>
                                    <m:t>10</m:t>
                                  </m:r>
                                </m:den>
                              </m:f>
                            </m:oMath>
                          </a14:m>
                          <a:r>
                            <a:rPr lang="en-GB" sz="9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 </a:t>
                          </a:r>
                          <a:r>
                            <a:rPr lang="en-GB" sz="8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(or</a:t>
                          </a:r>
                          <a:r>
                            <a:rPr lang="en-GB" sz="800" baseline="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 3.3 or equiv. fraction)</a:t>
                          </a:r>
                          <a:endParaRPr lang="en-GB" sz="8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411403413"/>
                      </a:ext>
                    </a:extLst>
                  </a:tr>
                  <a:tr h="171152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27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9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112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259942710"/>
                      </a:ext>
                    </a:extLst>
                  </a:tr>
                  <a:tr h="171152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28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GB" sz="90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Verdana" panose="020B0604030504040204" pitchFamily="34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GB" sz="9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Verdana" panose="020B0604030504040204" pitchFamily="34" charset="0"/>
                                    </a:rPr>
                                    <m:t>23</m:t>
                                  </m:r>
                                </m:num>
                                <m:den>
                                  <m:r>
                                    <a:rPr lang="en-GB" sz="9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Verdana" panose="020B0604030504040204" pitchFamily="34" charset="0"/>
                                    </a:rPr>
                                    <m:t>36</m:t>
                                  </m:r>
                                </m:den>
                              </m:f>
                            </m:oMath>
                          </a14:m>
                          <a:r>
                            <a:rPr lang="en-GB" sz="9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 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705532235"/>
                      </a:ext>
                    </a:extLst>
                  </a:tr>
                  <a:tr h="171152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29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9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459 (not 459%)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43650802"/>
                      </a:ext>
                    </a:extLst>
                  </a:tr>
                  <a:tr h="171152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30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9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215,016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652567092"/>
                      </a:ext>
                    </a:extLst>
                  </a:tr>
                  <a:tr h="171152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31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GB" sz="90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Verdana" panose="020B0604030504040204" pitchFamily="34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GB" sz="9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Verdana" panose="020B0604030504040204" pitchFamily="34" charset="0"/>
                                    </a:rPr>
                                    <m:t>2</m:t>
                                  </m:r>
                                </m:num>
                                <m:den>
                                  <m:r>
                                    <a:rPr lang="en-GB" sz="9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Verdana" panose="020B0604030504040204" pitchFamily="34" charset="0"/>
                                    </a:rPr>
                                    <m:t>9</m:t>
                                  </m:r>
                                </m:den>
                              </m:f>
                            </m:oMath>
                          </a14:m>
                          <a:r>
                            <a:rPr lang="en-GB" sz="9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 (or equiv. fraction)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741413916"/>
                      </a:ext>
                    </a:extLst>
                  </a:tr>
                  <a:tr h="171152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32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900" dirty="0">
                              <a:solidFill>
                                <a:schemeClr val="tx1"/>
                              </a:solidFill>
                              <a:ea typeface="Verdana" panose="020B0604030504040204" pitchFamily="34" charset="0"/>
                            </a:rPr>
                            <a:t>1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GB" sz="90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Verdana" panose="020B0604030504040204" pitchFamily="34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GB" sz="9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Verdana" panose="020B0604030504040204" pitchFamily="34" charset="0"/>
                                    </a:rPr>
                                    <m:t>3</m:t>
                                  </m:r>
                                </m:num>
                                <m:den>
                                  <m:r>
                                    <a:rPr lang="en-GB" sz="9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Verdana" panose="020B0604030504040204" pitchFamily="34" charset="0"/>
                                    </a:rPr>
                                    <m:t>4</m:t>
                                  </m:r>
                                </m:den>
                              </m:f>
                            </m:oMath>
                          </a14:m>
                          <a:r>
                            <a:rPr lang="en-GB" sz="9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 or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GB" sz="90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Verdana" panose="020B0604030504040204" pitchFamily="34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GB" sz="9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Verdana" panose="020B0604030504040204" pitchFamily="34" charset="0"/>
                                    </a:rPr>
                                    <m:t>7</m:t>
                                  </m:r>
                                </m:num>
                                <m:den>
                                  <m:r>
                                    <a:rPr lang="en-GB" sz="9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Verdana" panose="020B0604030504040204" pitchFamily="34" charset="0"/>
                                    </a:rPr>
                                    <m:t>4</m:t>
                                  </m:r>
                                </m:den>
                              </m:f>
                            </m:oMath>
                          </a14:m>
                          <a:r>
                            <a:rPr lang="en-GB" sz="9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  (or equiv.)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882630713"/>
                      </a:ext>
                    </a:extLst>
                  </a:tr>
                  <a:tr h="171152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33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9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162 (not 162%)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217556075"/>
                      </a:ext>
                    </a:extLst>
                  </a:tr>
                  <a:tr h="171152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34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900" dirty="0">
                              <a:solidFill>
                                <a:schemeClr val="tx1"/>
                              </a:solidFill>
                              <a:ea typeface="Verdana" panose="020B0604030504040204" pitchFamily="34" charset="0"/>
                            </a:rPr>
                            <a:t>17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GB" sz="90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Verdana" panose="020B0604030504040204" pitchFamily="34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GB" sz="9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Verdana" panose="020B0604030504040204" pitchFamily="34" charset="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GB" sz="9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Verdana" panose="020B0604030504040204" pitchFamily="34" charset="0"/>
                                    </a:rPr>
                                    <m:t>2</m:t>
                                  </m:r>
                                </m:den>
                              </m:f>
                            </m:oMath>
                          </a14:m>
                          <a:r>
                            <a:rPr lang="en-GB" sz="9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 or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GB" sz="90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Verdana" panose="020B0604030504040204" pitchFamily="34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GB" sz="9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Verdana" panose="020B0604030504040204" pitchFamily="34" charset="0"/>
                                    </a:rPr>
                                    <m:t>70</m:t>
                                  </m:r>
                                </m:num>
                                <m:den>
                                  <m:r>
                                    <a:rPr lang="en-GB" sz="9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Verdana" panose="020B0604030504040204" pitchFamily="34" charset="0"/>
                                    </a:rPr>
                                    <m:t>4</m:t>
                                  </m:r>
                                </m:den>
                              </m:f>
                            </m:oMath>
                          </a14:m>
                          <a:r>
                            <a:rPr lang="en-GB" sz="9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 or 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GB" sz="90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Verdana" panose="020B0604030504040204" pitchFamily="34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GB" sz="9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Verdana" panose="020B0604030504040204" pitchFamily="34" charset="0"/>
                                    </a:rPr>
                                    <m:t>35</m:t>
                                  </m:r>
                                </m:num>
                                <m:den>
                                  <m:r>
                                    <a:rPr lang="en-GB" sz="9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Verdana" panose="020B0604030504040204" pitchFamily="34" charset="0"/>
                                    </a:rPr>
                                    <m:t>2</m:t>
                                  </m:r>
                                </m:den>
                              </m:f>
                            </m:oMath>
                          </a14:m>
                          <a:r>
                            <a:rPr lang="en-GB" sz="9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 (or equiv.)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820063395"/>
                      </a:ext>
                    </a:extLst>
                  </a:tr>
                  <a:tr h="18184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35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9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450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945770316"/>
                      </a:ext>
                    </a:extLst>
                  </a:tr>
                  <a:tr h="171152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36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9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97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718609632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03" name="Table 102">
                <a:extLst>
                  <a:ext uri="{FF2B5EF4-FFF2-40B4-BE49-F238E27FC236}">
                    <a16:creationId xmlns:a16="http://schemas.microsoft.com/office/drawing/2014/main" id="{ED842778-EB17-97AF-EBDD-62A10F7648E3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331838991"/>
                  </p:ext>
                </p:extLst>
              </p:nvPr>
            </p:nvGraphicFramePr>
            <p:xfrm>
              <a:off x="218278" y="580990"/>
              <a:ext cx="2048693" cy="8876602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357941">
                      <a:extLst>
                        <a:ext uri="{9D8B030D-6E8A-4147-A177-3AD203B41FA5}">
                          <a16:colId xmlns:a16="http://schemas.microsoft.com/office/drawing/2014/main" val="506979698"/>
                        </a:ext>
                      </a:extLst>
                    </a:gridCol>
                    <a:gridCol w="1454792">
                      <a:extLst>
                        <a:ext uri="{9D8B030D-6E8A-4147-A177-3AD203B41FA5}">
                          <a16:colId xmlns:a16="http://schemas.microsoft.com/office/drawing/2014/main" val="216395199"/>
                        </a:ext>
                      </a:extLst>
                    </a:gridCol>
                    <a:gridCol w="235960">
                      <a:extLst>
                        <a:ext uri="{9D8B030D-6E8A-4147-A177-3AD203B41FA5}">
                          <a16:colId xmlns:a16="http://schemas.microsoft.com/office/drawing/2014/main" val="3902149020"/>
                        </a:ext>
                      </a:extLst>
                    </a:gridCol>
                  </a:tblGrid>
                  <a:tr h="22860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900" b="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6,090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b="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447126413"/>
                      </a:ext>
                    </a:extLst>
                  </a:tr>
                  <a:tr h="22860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9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8,357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724883380"/>
                      </a:ext>
                    </a:extLst>
                  </a:tr>
                  <a:tr h="22860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3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9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20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485877649"/>
                      </a:ext>
                    </a:extLst>
                  </a:tr>
                  <a:tr h="22860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4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9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336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4139802229"/>
                      </a:ext>
                    </a:extLst>
                  </a:tr>
                  <a:tr h="22860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5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9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369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230630576"/>
                      </a:ext>
                    </a:extLst>
                  </a:tr>
                  <a:tr h="22860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6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9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8.993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058808094"/>
                      </a:ext>
                    </a:extLst>
                  </a:tr>
                  <a:tr h="22860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7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9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60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293878549"/>
                      </a:ext>
                    </a:extLst>
                  </a:tr>
                  <a:tr h="22860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8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9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10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500440677"/>
                      </a:ext>
                    </a:extLst>
                  </a:tr>
                  <a:tr h="22860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9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9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0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184890213"/>
                      </a:ext>
                    </a:extLst>
                  </a:tr>
                  <a:tr h="22860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10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9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13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110537782"/>
                      </a:ext>
                    </a:extLst>
                  </a:tr>
                  <a:tr h="22860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9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22 (not -22)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204239338"/>
                      </a:ext>
                    </a:extLst>
                  </a:tr>
                  <a:tr h="22860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12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9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8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707869526"/>
                      </a:ext>
                    </a:extLst>
                  </a:tr>
                  <a:tr h="22860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13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9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110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846332873"/>
                      </a:ext>
                    </a:extLst>
                  </a:tr>
                  <a:tr h="22860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14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9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253.4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143172630"/>
                      </a:ext>
                    </a:extLst>
                  </a:tr>
                  <a:tr h="22860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15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9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10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4004004776"/>
                      </a:ext>
                    </a:extLst>
                  </a:tr>
                  <a:tr h="22860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16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9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27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798851703"/>
                      </a:ext>
                    </a:extLst>
                  </a:tr>
                  <a:tr h="22860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17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9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101,000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872542370"/>
                      </a:ext>
                    </a:extLst>
                  </a:tr>
                  <a:tr h="22860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18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9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600 (not 600%)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511661235"/>
                      </a:ext>
                    </a:extLst>
                  </a:tr>
                  <a:tr h="22860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19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9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4.75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734386197"/>
                      </a:ext>
                    </a:extLst>
                  </a:tr>
                  <a:tr h="22860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20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9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0.009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884446335"/>
                      </a:ext>
                    </a:extLst>
                  </a:tr>
                  <a:tr h="22860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9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7.1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4290690906"/>
                      </a:ext>
                    </a:extLst>
                  </a:tr>
                  <a:tr h="285623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22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4"/>
                          <a:stretch>
                            <a:fillRect l="-24686" t="-1678723" r="-16736" b="-133191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836431399"/>
                      </a:ext>
                    </a:extLst>
                  </a:tr>
                  <a:tr h="22860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23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9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22,572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4193250874"/>
                      </a:ext>
                    </a:extLst>
                  </a:tr>
                  <a:tr h="286258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24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4"/>
                          <a:stretch>
                            <a:fillRect l="-24686" t="-1857447" r="-16736" b="-115319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69292950"/>
                      </a:ext>
                    </a:extLst>
                  </a:tr>
                  <a:tr h="21336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25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8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24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067500137"/>
                      </a:ext>
                    </a:extLst>
                  </a:tr>
                  <a:tr h="408178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26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4"/>
                          <a:stretch>
                            <a:fillRect l="-24686" t="-1425373" r="-16736" b="-65671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411403413"/>
                      </a:ext>
                    </a:extLst>
                  </a:tr>
                  <a:tr h="22860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27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9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112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259942710"/>
                      </a:ext>
                    </a:extLst>
                  </a:tr>
                  <a:tr h="286258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28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4"/>
                          <a:stretch>
                            <a:fillRect l="-24686" t="-2255319" r="-16736" b="-75531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705532235"/>
                      </a:ext>
                    </a:extLst>
                  </a:tr>
                  <a:tr h="22860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29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9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459 (not 459%)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43650802"/>
                      </a:ext>
                    </a:extLst>
                  </a:tr>
                  <a:tr h="22860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30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9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215,016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652567092"/>
                      </a:ext>
                    </a:extLst>
                  </a:tr>
                  <a:tr h="286131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31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4"/>
                          <a:stretch>
                            <a:fillRect l="-24686" t="-2514894" r="-16736" b="-49574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741413916"/>
                      </a:ext>
                    </a:extLst>
                  </a:tr>
                  <a:tr h="285433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32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4"/>
                          <a:stretch>
                            <a:fillRect l="-24686" t="-2614894" r="-16736" b="-39574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882630713"/>
                      </a:ext>
                    </a:extLst>
                  </a:tr>
                  <a:tr h="22860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33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9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162 (not 162%)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217556075"/>
                      </a:ext>
                    </a:extLst>
                  </a:tr>
                  <a:tr h="424561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34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4"/>
                          <a:stretch>
                            <a:fillRect l="-24686" t="-1875714" r="-16736" b="-11285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820063395"/>
                      </a:ext>
                    </a:extLst>
                  </a:tr>
                  <a:tr h="22860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35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9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450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945770316"/>
                      </a:ext>
                    </a:extLst>
                  </a:tr>
                  <a:tr h="22860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36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9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97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718609632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11" name="Picture 10">
            <a:extLst>
              <a:ext uri="{FF2B5EF4-FFF2-40B4-BE49-F238E27FC236}">
                <a16:creationId xmlns:a16="http://schemas.microsoft.com/office/drawing/2014/main" id="{507F59F4-23AC-8E2E-CE19-C830848D6FD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96497" y="274961"/>
            <a:ext cx="632503" cy="649415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6B067F5E-1EC1-96FF-04A5-9923DBECDD5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796497" y="1175199"/>
            <a:ext cx="427773" cy="355597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72CE8A67-4ABE-A3C9-03A7-14530CF8C11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796498" y="1586563"/>
            <a:ext cx="391050" cy="247665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2AC9173B-EFDA-DB04-CD73-4E1BE01911D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796498" y="1889995"/>
            <a:ext cx="1016342" cy="109520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F88943DC-788F-B20F-E6C0-2C085266BB3C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783646" y="2551938"/>
            <a:ext cx="1239469" cy="112679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B490E484-6F66-72F9-BF0B-FB2286603B4C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796497" y="2763764"/>
            <a:ext cx="1130684" cy="94599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5D45787C-5875-FFA0-BCFD-852DD4961D6B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772577" y="3147693"/>
            <a:ext cx="391050" cy="294704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953CD34B-59C3-246F-9E41-0B4B1C0A9C06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796498" y="3854884"/>
            <a:ext cx="391050" cy="259768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id="{713CF118-48E0-3328-9089-6E50100AE18E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796496" y="4360221"/>
            <a:ext cx="653341" cy="422325"/>
          </a:xfrm>
          <a:prstGeom prst="rect">
            <a:avLst/>
          </a:prstGeom>
        </p:spPr>
      </p:pic>
      <p:sp>
        <p:nvSpPr>
          <p:cNvPr id="45" name="TextBox 44">
            <a:extLst>
              <a:ext uri="{FF2B5EF4-FFF2-40B4-BE49-F238E27FC236}">
                <a16:creationId xmlns:a16="http://schemas.microsoft.com/office/drawing/2014/main" id="{07312CF5-3AEC-D37E-F01B-1968283013DF}"/>
              </a:ext>
            </a:extLst>
          </p:cNvPr>
          <p:cNvSpPr txBox="1"/>
          <p:nvPr/>
        </p:nvSpPr>
        <p:spPr>
          <a:xfrm>
            <a:off x="3423104" y="4381054"/>
            <a:ext cx="76951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7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One mark for 2 correct</a:t>
            </a:r>
            <a:endParaRPr lang="en-GB" sz="700" dirty="0"/>
          </a:p>
        </p:txBody>
      </p:sp>
      <p:pic>
        <p:nvPicPr>
          <p:cNvPr id="48" name="Picture 47">
            <a:extLst>
              <a:ext uri="{FF2B5EF4-FFF2-40B4-BE49-F238E27FC236}">
                <a16:creationId xmlns:a16="http://schemas.microsoft.com/office/drawing/2014/main" id="{21C9FD8B-E2E7-C774-F182-4806B2400F08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2810798" y="5872227"/>
            <a:ext cx="187876" cy="505069"/>
          </a:xfrm>
          <a:prstGeom prst="rect">
            <a:avLst/>
          </a:prstGeom>
        </p:spPr>
      </p:pic>
      <p:sp>
        <p:nvSpPr>
          <p:cNvPr id="49" name="TextBox 48">
            <a:extLst>
              <a:ext uri="{FF2B5EF4-FFF2-40B4-BE49-F238E27FC236}">
                <a16:creationId xmlns:a16="http://schemas.microsoft.com/office/drawing/2014/main" id="{B3E5F2AF-DB77-5AD9-1ED9-4311C5BB2340}"/>
              </a:ext>
            </a:extLst>
          </p:cNvPr>
          <p:cNvSpPr txBox="1"/>
          <p:nvPr/>
        </p:nvSpPr>
        <p:spPr>
          <a:xfrm>
            <a:off x="3095950" y="5890915"/>
            <a:ext cx="112295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6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One mark for one correct and no incorrect </a:t>
            </a:r>
            <a:r>
              <a:rPr lang="en-GB" sz="6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or</a:t>
            </a:r>
            <a:r>
              <a:rPr lang="en-GB" sz="6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two correct and one incorrect</a:t>
            </a:r>
            <a:endParaRPr lang="en-GB" sz="600" dirty="0"/>
          </a:p>
        </p:txBody>
      </p:sp>
      <p:pic>
        <p:nvPicPr>
          <p:cNvPr id="51" name="Picture 50">
            <a:extLst>
              <a:ext uri="{FF2B5EF4-FFF2-40B4-BE49-F238E27FC236}">
                <a16:creationId xmlns:a16="http://schemas.microsoft.com/office/drawing/2014/main" id="{57EA97B4-4ED2-FFC3-3006-F1F055266813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2812768" y="6501370"/>
            <a:ext cx="461109" cy="327492"/>
          </a:xfrm>
          <a:prstGeom prst="rect">
            <a:avLst/>
          </a:prstGeom>
        </p:spPr>
      </p:pic>
      <p:pic>
        <p:nvPicPr>
          <p:cNvPr id="59" name="Picture 58">
            <a:extLst>
              <a:ext uri="{FF2B5EF4-FFF2-40B4-BE49-F238E27FC236}">
                <a16:creationId xmlns:a16="http://schemas.microsoft.com/office/drawing/2014/main" id="{87838CDB-1948-5CDF-86E2-C4DD9A7E1C49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4992684" y="1106016"/>
            <a:ext cx="317474" cy="567338"/>
          </a:xfrm>
          <a:prstGeom prst="rect">
            <a:avLst/>
          </a:prstGeom>
        </p:spPr>
      </p:pic>
      <p:pic>
        <p:nvPicPr>
          <p:cNvPr id="63" name="Picture 62">
            <a:extLst>
              <a:ext uri="{FF2B5EF4-FFF2-40B4-BE49-F238E27FC236}">
                <a16:creationId xmlns:a16="http://schemas.microsoft.com/office/drawing/2014/main" id="{813138A7-BEAD-F74F-0F67-6E997406AEA3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4992684" y="1771615"/>
            <a:ext cx="1347912" cy="251396"/>
          </a:xfrm>
          <a:prstGeom prst="rect">
            <a:avLst/>
          </a:prstGeom>
        </p:spPr>
      </p:pic>
      <p:pic>
        <p:nvPicPr>
          <p:cNvPr id="65" name="Picture 64">
            <a:extLst>
              <a:ext uri="{FF2B5EF4-FFF2-40B4-BE49-F238E27FC236}">
                <a16:creationId xmlns:a16="http://schemas.microsoft.com/office/drawing/2014/main" id="{70CDDE3D-5FD4-C21B-1614-DEF67CEF4E12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4992684" y="2077771"/>
            <a:ext cx="1347912" cy="145250"/>
          </a:xfrm>
          <a:prstGeom prst="rect">
            <a:avLst/>
          </a:prstGeom>
        </p:spPr>
      </p:pic>
      <p:pic>
        <p:nvPicPr>
          <p:cNvPr id="67" name="Picture 66">
            <a:extLst>
              <a:ext uri="{FF2B5EF4-FFF2-40B4-BE49-F238E27FC236}">
                <a16:creationId xmlns:a16="http://schemas.microsoft.com/office/drawing/2014/main" id="{A4216B2B-1002-EAA0-F5F1-468AACB7AA41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4992683" y="2659377"/>
            <a:ext cx="1026151" cy="787710"/>
          </a:xfrm>
          <a:prstGeom prst="rect">
            <a:avLst/>
          </a:prstGeom>
        </p:spPr>
      </p:pic>
      <p:sp>
        <p:nvSpPr>
          <p:cNvPr id="68" name="TextBox 67">
            <a:extLst>
              <a:ext uri="{FF2B5EF4-FFF2-40B4-BE49-F238E27FC236}">
                <a16:creationId xmlns:a16="http://schemas.microsoft.com/office/drawing/2014/main" id="{BFD51DB9-D28E-1B7A-57E2-BEEF5ECB9C45}"/>
              </a:ext>
            </a:extLst>
          </p:cNvPr>
          <p:cNvSpPr txBox="1"/>
          <p:nvPr/>
        </p:nvSpPr>
        <p:spPr>
          <a:xfrm>
            <a:off x="5945782" y="2664617"/>
            <a:ext cx="614656" cy="63094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700" dirty="0">
                <a:latin typeface="Verdana" panose="020B0604030504040204" pitchFamily="34" charset="0"/>
                <a:ea typeface="Verdana" panose="020B0604030504040204" pitchFamily="34" charset="0"/>
              </a:rPr>
              <a:t>Don’t accept tally marks alone</a:t>
            </a:r>
          </a:p>
        </p:txBody>
      </p:sp>
      <p:pic>
        <p:nvPicPr>
          <p:cNvPr id="70" name="Picture 69">
            <a:extLst>
              <a:ext uri="{FF2B5EF4-FFF2-40B4-BE49-F238E27FC236}">
                <a16:creationId xmlns:a16="http://schemas.microsoft.com/office/drawing/2014/main" id="{45417708-F535-9121-4BA9-091859B32FC2}"/>
              </a:ext>
            </a:extLst>
          </p:cNvPr>
          <p:cNvPicPr>
            <a:picLocks noChangeAspect="1"/>
          </p:cNvPicPr>
          <p:nvPr/>
        </p:nvPicPr>
        <p:blipFill>
          <a:blip r:embed="rId20"/>
          <a:srcRect l="21931" t="14535" r="26478" b="19856"/>
          <a:stretch/>
        </p:blipFill>
        <p:spPr>
          <a:xfrm>
            <a:off x="5044741" y="3994671"/>
            <a:ext cx="443197" cy="560709"/>
          </a:xfrm>
          <a:prstGeom prst="rect">
            <a:avLst/>
          </a:prstGeom>
        </p:spPr>
      </p:pic>
      <p:pic>
        <p:nvPicPr>
          <p:cNvPr id="72" name="Picture 71">
            <a:extLst>
              <a:ext uri="{FF2B5EF4-FFF2-40B4-BE49-F238E27FC236}">
                <a16:creationId xmlns:a16="http://schemas.microsoft.com/office/drawing/2014/main" id="{79D98FD1-D30E-1E75-02E5-3450F643AB59}"/>
              </a:ext>
            </a:extLst>
          </p:cNvPr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5081885" y="4630858"/>
            <a:ext cx="588900" cy="409951"/>
          </a:xfrm>
          <a:prstGeom prst="rect">
            <a:avLst/>
          </a:prstGeom>
        </p:spPr>
      </p:pic>
      <p:pic>
        <p:nvPicPr>
          <p:cNvPr id="74" name="Picture 73">
            <a:extLst>
              <a:ext uri="{FF2B5EF4-FFF2-40B4-BE49-F238E27FC236}">
                <a16:creationId xmlns:a16="http://schemas.microsoft.com/office/drawing/2014/main" id="{1073BEBA-5A09-21FF-F005-F4011FD1F578}"/>
              </a:ext>
            </a:extLst>
          </p:cNvPr>
          <p:cNvPicPr>
            <a:picLocks noChangeAspect="1"/>
          </p:cNvPicPr>
          <p:nvPr/>
        </p:nvPicPr>
        <p:blipFill>
          <a:blip r:embed="rId22"/>
          <a:srcRect t="1" b="37340"/>
          <a:stretch/>
        </p:blipFill>
        <p:spPr>
          <a:xfrm>
            <a:off x="5070377" y="5169985"/>
            <a:ext cx="1127334" cy="284240"/>
          </a:xfrm>
          <a:prstGeom prst="rect">
            <a:avLst/>
          </a:prstGeom>
        </p:spPr>
      </p:pic>
      <p:pic>
        <p:nvPicPr>
          <p:cNvPr id="76" name="Picture 75">
            <a:extLst>
              <a:ext uri="{FF2B5EF4-FFF2-40B4-BE49-F238E27FC236}">
                <a16:creationId xmlns:a16="http://schemas.microsoft.com/office/drawing/2014/main" id="{F8C1981C-81B1-A574-161A-FA1BAB1D7D2B}"/>
              </a:ext>
            </a:extLst>
          </p:cNvPr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4992684" y="5562476"/>
            <a:ext cx="644552" cy="380392"/>
          </a:xfrm>
          <a:prstGeom prst="rect">
            <a:avLst/>
          </a:prstGeom>
        </p:spPr>
      </p:pic>
      <p:pic>
        <p:nvPicPr>
          <p:cNvPr id="78" name="Picture 77">
            <a:extLst>
              <a:ext uri="{FF2B5EF4-FFF2-40B4-BE49-F238E27FC236}">
                <a16:creationId xmlns:a16="http://schemas.microsoft.com/office/drawing/2014/main" id="{6438CAFE-28B1-E4AF-D3B8-9115F4D8D4D9}"/>
              </a:ext>
            </a:extLst>
          </p:cNvPr>
          <p:cNvPicPr>
            <a:picLocks noChangeAspect="1"/>
          </p:cNvPicPr>
          <p:nvPr/>
        </p:nvPicPr>
        <p:blipFill>
          <a:blip r:embed="rId24"/>
          <a:stretch>
            <a:fillRect/>
          </a:stretch>
        </p:blipFill>
        <p:spPr>
          <a:xfrm>
            <a:off x="5044741" y="7328651"/>
            <a:ext cx="203768" cy="58583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79" name="Table 78">
                <a:extLst>
                  <a:ext uri="{FF2B5EF4-FFF2-40B4-BE49-F238E27FC236}">
                    <a16:creationId xmlns:a16="http://schemas.microsoft.com/office/drawing/2014/main" id="{579725C8-B7C3-B28F-77D7-C8BF41D606F7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26296973"/>
                  </p:ext>
                </p:extLst>
              </p:nvPr>
            </p:nvGraphicFramePr>
            <p:xfrm>
              <a:off x="2337492" y="274961"/>
              <a:ext cx="2048693" cy="727964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429540">
                      <a:extLst>
                        <a:ext uri="{9D8B030D-6E8A-4147-A177-3AD203B41FA5}">
                          <a16:colId xmlns:a16="http://schemas.microsoft.com/office/drawing/2014/main" val="506979698"/>
                        </a:ext>
                      </a:extLst>
                    </a:gridCol>
                    <a:gridCol w="1383193">
                      <a:extLst>
                        <a:ext uri="{9D8B030D-6E8A-4147-A177-3AD203B41FA5}">
                          <a16:colId xmlns:a16="http://schemas.microsoft.com/office/drawing/2014/main" val="216395199"/>
                        </a:ext>
                      </a:extLst>
                    </a:gridCol>
                    <a:gridCol w="235960">
                      <a:extLst>
                        <a:ext uri="{9D8B030D-6E8A-4147-A177-3AD203B41FA5}">
                          <a16:colId xmlns:a16="http://schemas.microsoft.com/office/drawing/2014/main" val="3902149020"/>
                        </a:ext>
                      </a:extLst>
                    </a:gridCol>
                  </a:tblGrid>
                  <a:tr h="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GB" sz="800" b="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800" b="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800" b="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800" b="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800" b="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b="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447126413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8,072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724883380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3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485877649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4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4139802229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5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230630576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6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10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058808094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7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2.5 or 2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GB" sz="80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Verdana" panose="020B0604030504040204" pitchFamily="34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GB" sz="8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Verdana" panose="020B0604030504040204" pitchFamily="34" charset="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GB" sz="8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Verdana" panose="020B0604030504040204" pitchFamily="34" charset="0"/>
                                    </a:rPr>
                                    <m:t>2 </m:t>
                                  </m:r>
                                </m:den>
                              </m:f>
                            </m:oMath>
                          </a14:m>
                          <a:r>
                            <a:rPr lang="en-GB" sz="8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 </a:t>
                          </a:r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293878549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8a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500440677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8b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705015765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9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124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184890213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r>
                            <a:rPr lang="en-GB" sz="700" b="1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10</a:t>
                          </a:r>
                          <a:endParaRPr lang="en-GB" sz="700" b="1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110537782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11a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0.25 </a:t>
                          </a:r>
                          <a:r>
                            <a:rPr lang="en-GB" sz="6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(don’t accept fractions)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204239338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11b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65(p) or (£)0.65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707869526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12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846332873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13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See guidance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143172630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14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4004004776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15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25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798851703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16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4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872542370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17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144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511661235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18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See guidance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734386197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19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3.75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884446335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20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4290690906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836431399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22a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GB" sz="80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Verdana" panose="020B0604030504040204" pitchFamily="34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GB" sz="8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Verdana" panose="020B0604030504040204" pitchFamily="34" charset="0"/>
                                    </a:rPr>
                                    <m:t>2</m:t>
                                  </m:r>
                                </m:num>
                                <m:den>
                                  <m:r>
                                    <a:rPr lang="en-GB" sz="8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Verdana" panose="020B0604030504040204" pitchFamily="34" charset="0"/>
                                    </a:rPr>
                                    <m:t>5</m:t>
                                  </m:r>
                                </m:den>
                              </m:f>
                            </m:oMath>
                          </a14:m>
                          <a:r>
                            <a:rPr lang="en-GB" sz="8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 </a:t>
                          </a:r>
                          <a:r>
                            <a:rPr lang="en-GB" sz="6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(or equiv.</a:t>
                          </a:r>
                          <a:r>
                            <a:rPr lang="en-GB" sz="600" baseline="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 fractions or 0.4)</a:t>
                          </a:r>
                          <a:endParaRPr lang="en-GB" sz="6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4193250874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22b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10.7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69292950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23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720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067500137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79" name="Table 78">
                <a:extLst>
                  <a:ext uri="{FF2B5EF4-FFF2-40B4-BE49-F238E27FC236}">
                    <a16:creationId xmlns:a16="http://schemas.microsoft.com/office/drawing/2014/main" id="{579725C8-B7C3-B28F-77D7-C8BF41D606F7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26296973"/>
                  </p:ext>
                </p:extLst>
              </p:nvPr>
            </p:nvGraphicFramePr>
            <p:xfrm>
              <a:off x="2337492" y="274961"/>
              <a:ext cx="2048693" cy="7279704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429540">
                      <a:extLst>
                        <a:ext uri="{9D8B030D-6E8A-4147-A177-3AD203B41FA5}">
                          <a16:colId xmlns:a16="http://schemas.microsoft.com/office/drawing/2014/main" val="506979698"/>
                        </a:ext>
                      </a:extLst>
                    </a:gridCol>
                    <a:gridCol w="1383193">
                      <a:extLst>
                        <a:ext uri="{9D8B030D-6E8A-4147-A177-3AD203B41FA5}">
                          <a16:colId xmlns:a16="http://schemas.microsoft.com/office/drawing/2014/main" val="216395199"/>
                        </a:ext>
                      </a:extLst>
                    </a:gridCol>
                    <a:gridCol w="235960">
                      <a:extLst>
                        <a:ext uri="{9D8B030D-6E8A-4147-A177-3AD203B41FA5}">
                          <a16:colId xmlns:a16="http://schemas.microsoft.com/office/drawing/2014/main" val="3902149020"/>
                        </a:ext>
                      </a:extLst>
                    </a:gridCol>
                  </a:tblGrid>
                  <a:tr h="70104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GB" sz="800" b="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800" b="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800" b="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800" b="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800" b="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b="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447126413"/>
                      </a:ext>
                    </a:extLst>
                  </a:tr>
                  <a:tr h="19812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8,072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724883380"/>
                      </a:ext>
                    </a:extLst>
                  </a:tr>
                  <a:tr h="41148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3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485877649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4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4139802229"/>
                      </a:ext>
                    </a:extLst>
                  </a:tr>
                  <a:tr h="19812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5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230630576"/>
                      </a:ext>
                    </a:extLst>
                  </a:tr>
                  <a:tr h="19812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6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10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058808094"/>
                      </a:ext>
                    </a:extLst>
                  </a:tr>
                  <a:tr h="263716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7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5"/>
                          <a:stretch>
                            <a:fillRect l="-31718" t="-752273" r="-17621" b="-186818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293878549"/>
                      </a:ext>
                    </a:extLst>
                  </a:tr>
                  <a:tr h="19812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8a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500440677"/>
                      </a:ext>
                    </a:extLst>
                  </a:tr>
                  <a:tr h="19812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8b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705015765"/>
                      </a:ext>
                    </a:extLst>
                  </a:tr>
                  <a:tr h="19812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9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124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184890213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r>
                            <a:rPr lang="en-GB" sz="700" b="1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10</a:t>
                          </a:r>
                          <a:endParaRPr lang="en-GB" sz="700" b="1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110537782"/>
                      </a:ext>
                    </a:extLst>
                  </a:tr>
                  <a:tr h="19812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11a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0.25 </a:t>
                          </a:r>
                          <a:r>
                            <a:rPr lang="en-GB" sz="6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(don’t accept fractions)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204239338"/>
                      </a:ext>
                    </a:extLst>
                  </a:tr>
                  <a:tr h="19812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11b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65(p) or (£)0.65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707869526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12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846332873"/>
                      </a:ext>
                    </a:extLst>
                  </a:tr>
                  <a:tr h="19812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13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See guidance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143172630"/>
                      </a:ext>
                    </a:extLst>
                  </a:tr>
                  <a:tr h="51816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14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4004004776"/>
                      </a:ext>
                    </a:extLst>
                  </a:tr>
                  <a:tr h="19812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15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25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798851703"/>
                      </a:ext>
                    </a:extLst>
                  </a:tr>
                  <a:tr h="19812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16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4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872542370"/>
                      </a:ext>
                    </a:extLst>
                  </a:tr>
                  <a:tr h="19812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17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144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511661235"/>
                      </a:ext>
                    </a:extLst>
                  </a:tr>
                  <a:tr h="19812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18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See guidance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734386197"/>
                      </a:ext>
                    </a:extLst>
                  </a:tr>
                  <a:tr h="19812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19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3.75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884446335"/>
                      </a:ext>
                    </a:extLst>
                  </a:tr>
                  <a:tr h="62484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20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4290690906"/>
                      </a:ext>
                    </a:extLst>
                  </a:tr>
                  <a:tr h="41148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836431399"/>
                      </a:ext>
                    </a:extLst>
                  </a:tr>
                  <a:tr h="264668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22a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5"/>
                          <a:stretch>
                            <a:fillRect l="-31718" t="-2530233" r="-17621" b="-15348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4193250874"/>
                      </a:ext>
                    </a:extLst>
                  </a:tr>
                  <a:tr h="19812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22b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10.7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69292950"/>
                      </a:ext>
                    </a:extLst>
                  </a:tr>
                  <a:tr h="19812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23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720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067500137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80" name="Table 79">
                <a:extLst>
                  <a:ext uri="{FF2B5EF4-FFF2-40B4-BE49-F238E27FC236}">
                    <a16:creationId xmlns:a16="http://schemas.microsoft.com/office/drawing/2014/main" id="{3A8FB4D5-B9D0-04CE-C62B-DAF9E703AAF3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130792280"/>
                  </p:ext>
                </p:extLst>
              </p:nvPr>
            </p:nvGraphicFramePr>
            <p:xfrm>
              <a:off x="4573040" y="274961"/>
              <a:ext cx="2048693" cy="8798941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383357">
                      <a:extLst>
                        <a:ext uri="{9D8B030D-6E8A-4147-A177-3AD203B41FA5}">
                          <a16:colId xmlns:a16="http://schemas.microsoft.com/office/drawing/2014/main" val="506979698"/>
                        </a:ext>
                      </a:extLst>
                    </a:gridCol>
                    <a:gridCol w="1429376">
                      <a:extLst>
                        <a:ext uri="{9D8B030D-6E8A-4147-A177-3AD203B41FA5}">
                          <a16:colId xmlns:a16="http://schemas.microsoft.com/office/drawing/2014/main" val="216395199"/>
                        </a:ext>
                      </a:extLst>
                    </a:gridCol>
                    <a:gridCol w="235960">
                      <a:extLst>
                        <a:ext uri="{9D8B030D-6E8A-4147-A177-3AD203B41FA5}">
                          <a16:colId xmlns:a16="http://schemas.microsoft.com/office/drawing/2014/main" val="3902149020"/>
                        </a:ext>
                      </a:extLst>
                    </a:gridCol>
                  </a:tblGrid>
                  <a:tr h="168661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15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800" b="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£7,899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b="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447126413"/>
                      </a:ext>
                    </a:extLst>
                  </a:tr>
                  <a:tr h="156614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2a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7 (</a:t>
                          </a:r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not</a:t>
                          </a:r>
                          <a:r>
                            <a:rPr lang="en-GB" sz="700" b="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 70,000 or 70 thousand)</a:t>
                          </a:r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724883380"/>
                      </a:ext>
                    </a:extLst>
                  </a:tr>
                  <a:tr h="156614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2b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4,000,000/ 4 million (</a:t>
                          </a:r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not</a:t>
                          </a:r>
                          <a:r>
                            <a:rPr lang="en-GB" sz="700" b="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 4)</a:t>
                          </a:r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485877649"/>
                      </a:ext>
                    </a:extLst>
                  </a:tr>
                  <a:tr h="156614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3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4139802229"/>
                      </a:ext>
                    </a:extLst>
                  </a:tr>
                  <a:tr h="156614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4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230630576"/>
                      </a:ext>
                    </a:extLst>
                  </a:tr>
                  <a:tr h="156614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5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058808094"/>
                      </a:ext>
                    </a:extLst>
                  </a:tr>
                  <a:tr h="156614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6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£6.87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293878549"/>
                      </a:ext>
                    </a:extLst>
                  </a:tr>
                  <a:tr h="156614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7a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155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500440677"/>
                      </a:ext>
                    </a:extLst>
                  </a:tr>
                  <a:tr h="156614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7b</a:t>
                          </a:r>
                        </a:p>
                        <a:p>
                          <a:endParaRPr lang="en-GB" sz="700" b="1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184890213"/>
                      </a:ext>
                    </a:extLst>
                  </a:tr>
                  <a:tr h="156614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8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6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1,356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110537782"/>
                      </a:ext>
                    </a:extLst>
                  </a:tr>
                  <a:tr h="156614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9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6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2,250 (don’t accept 2000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GB" sz="60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Verdana" panose="020B0604030504040204" pitchFamily="34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GB" sz="6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Verdana" panose="020B0604030504040204" pitchFamily="34" charset="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GB" sz="6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Verdana" panose="020B0604030504040204" pitchFamily="34" charset="0"/>
                                    </a:rPr>
                                    <m:t>4 </m:t>
                                  </m:r>
                                </m:den>
                              </m:f>
                            </m:oMath>
                          </a14:m>
                          <a:r>
                            <a:rPr lang="en-GB" sz="6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 /</a:t>
                          </a:r>
                          <a:r>
                            <a:rPr lang="en-GB" sz="600" baseline="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 2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GB" sz="60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Verdana" panose="020B0604030504040204" pitchFamily="34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GB" sz="6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Verdana" panose="020B0604030504040204" pitchFamily="34" charset="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GB" sz="6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Verdana" panose="020B0604030504040204" pitchFamily="34" charset="0"/>
                                    </a:rPr>
                                    <m:t>4</m:t>
                                  </m:r>
                                </m:den>
                              </m:f>
                            </m:oMath>
                          </a14:m>
                          <a:r>
                            <a:rPr lang="en-GB" sz="6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/ 2.25)  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204239338"/>
                      </a:ext>
                    </a:extLst>
                  </a:tr>
                  <a:tr h="156614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10a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GB" sz="6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6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6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6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6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6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707869526"/>
                      </a:ext>
                    </a:extLst>
                  </a:tr>
                  <a:tr h="156614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10b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846332873"/>
                      </a:ext>
                    </a:extLst>
                  </a:tr>
                  <a:tr h="156614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143172630"/>
                      </a:ext>
                    </a:extLst>
                  </a:tr>
                  <a:tr h="156614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12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4004004776"/>
                      </a:ext>
                    </a:extLst>
                  </a:tr>
                  <a:tr h="156614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13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See guidance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798851703"/>
                      </a:ext>
                    </a:extLst>
                  </a:tr>
                  <a:tr h="156614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14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91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872542370"/>
                      </a:ext>
                    </a:extLst>
                  </a:tr>
                  <a:tr h="156614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15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400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511661235"/>
                      </a:ext>
                    </a:extLst>
                  </a:tr>
                  <a:tr h="156614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16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£1.85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734386197"/>
                      </a:ext>
                    </a:extLst>
                  </a:tr>
                  <a:tr h="156614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17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One of the following:</a:t>
                          </a:r>
                          <a:b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</a:br>
                          <a:r>
                            <a:rPr lang="en-GB" sz="6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x = 8 </a:t>
                          </a:r>
                          <a:r>
                            <a:rPr lang="en-GB" sz="6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and</a:t>
                          </a:r>
                          <a:r>
                            <a:rPr lang="en-GB" sz="6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 y = 6</a:t>
                          </a:r>
                        </a:p>
                        <a:p>
                          <a:r>
                            <a:rPr lang="en-GB" sz="6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x = 6 </a:t>
                          </a:r>
                          <a:r>
                            <a:rPr lang="en-GB" sz="6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and</a:t>
                          </a:r>
                          <a:r>
                            <a:rPr lang="en-GB" sz="6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 y = 7</a:t>
                          </a:r>
                        </a:p>
                        <a:p>
                          <a:r>
                            <a:rPr lang="en-GB" sz="6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x = 4 </a:t>
                          </a:r>
                          <a:r>
                            <a:rPr lang="en-GB" sz="6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and</a:t>
                          </a:r>
                          <a:r>
                            <a:rPr lang="en-GB" sz="6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 y = 8</a:t>
                          </a:r>
                        </a:p>
                        <a:p>
                          <a:r>
                            <a:rPr lang="en-GB" sz="6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x = 2 </a:t>
                          </a:r>
                          <a:r>
                            <a:rPr lang="en-GB" sz="6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and</a:t>
                          </a:r>
                          <a:r>
                            <a:rPr lang="en-GB" sz="6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 y = 9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884446335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18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4290690906"/>
                      </a:ext>
                    </a:extLst>
                  </a:tr>
                  <a:tr h="156614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19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7,174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3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836431399"/>
                      </a:ext>
                    </a:extLst>
                  </a:tr>
                  <a:tr h="156614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20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29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4193250874"/>
                      </a:ext>
                    </a:extLst>
                  </a:tr>
                  <a:tr h="156614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21a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B</a:t>
                          </a:r>
                          <a:r>
                            <a:rPr lang="en-GB" sz="700" b="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 is (55,30)</a:t>
                          </a:r>
                          <a:endParaRPr lang="en-GB" sz="700" b="1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69292950"/>
                      </a:ext>
                    </a:extLst>
                  </a:tr>
                  <a:tr h="156614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21b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D</a:t>
                          </a:r>
                          <a:r>
                            <a:rPr lang="en-GB" sz="700" b="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 is (55,14)</a:t>
                          </a:r>
                          <a:endParaRPr lang="en-GB" sz="700" b="1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4058937774"/>
                      </a:ext>
                    </a:extLst>
                  </a:tr>
                  <a:tr h="156614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22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10.5 cm/ 10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GB" sz="70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Verdana" panose="020B0604030504040204" pitchFamily="34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GB" sz="7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Verdana" panose="020B0604030504040204" pitchFamily="34" charset="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GB" sz="7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Verdana" panose="020B0604030504040204" pitchFamily="34" charset="0"/>
                                    </a:rPr>
                                    <m:t>2</m:t>
                                  </m:r>
                                </m:den>
                              </m:f>
                            </m:oMath>
                          </a14:m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 cm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562436571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80" name="Table 79">
                <a:extLst>
                  <a:ext uri="{FF2B5EF4-FFF2-40B4-BE49-F238E27FC236}">
                    <a16:creationId xmlns:a16="http://schemas.microsoft.com/office/drawing/2014/main" id="{3A8FB4D5-B9D0-04CE-C62B-DAF9E703AAF3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130792280"/>
                  </p:ext>
                </p:extLst>
              </p:nvPr>
            </p:nvGraphicFramePr>
            <p:xfrm>
              <a:off x="4573040" y="274961"/>
              <a:ext cx="2048693" cy="8798941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383357">
                      <a:extLst>
                        <a:ext uri="{9D8B030D-6E8A-4147-A177-3AD203B41FA5}">
                          <a16:colId xmlns:a16="http://schemas.microsoft.com/office/drawing/2014/main" val="506979698"/>
                        </a:ext>
                      </a:extLst>
                    </a:gridCol>
                    <a:gridCol w="1429376">
                      <a:extLst>
                        <a:ext uri="{9D8B030D-6E8A-4147-A177-3AD203B41FA5}">
                          <a16:colId xmlns:a16="http://schemas.microsoft.com/office/drawing/2014/main" val="216395199"/>
                        </a:ext>
                      </a:extLst>
                    </a:gridCol>
                    <a:gridCol w="235960">
                      <a:extLst>
                        <a:ext uri="{9D8B030D-6E8A-4147-A177-3AD203B41FA5}">
                          <a16:colId xmlns:a16="http://schemas.microsoft.com/office/drawing/2014/main" val="3902149020"/>
                        </a:ext>
                      </a:extLst>
                    </a:gridCol>
                  </a:tblGrid>
                  <a:tr h="21336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15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800" b="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£7,899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b="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447126413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2a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7 (</a:t>
                          </a:r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not</a:t>
                          </a:r>
                          <a:r>
                            <a:rPr lang="en-GB" sz="700" b="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 70,000 or 70 thousand)</a:t>
                          </a:r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724883380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2b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4,000,000/ 4 million (</a:t>
                          </a:r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not</a:t>
                          </a:r>
                          <a:r>
                            <a:rPr lang="en-GB" sz="700" b="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 4)</a:t>
                          </a:r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485877649"/>
                      </a:ext>
                    </a:extLst>
                  </a:tr>
                  <a:tr h="62484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3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4139802229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4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230630576"/>
                      </a:ext>
                    </a:extLst>
                  </a:tr>
                  <a:tr h="19812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5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058808094"/>
                      </a:ext>
                    </a:extLst>
                  </a:tr>
                  <a:tr h="19812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6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£6.87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293878549"/>
                      </a:ext>
                    </a:extLst>
                  </a:tr>
                  <a:tr h="19812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7a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155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500440677"/>
                      </a:ext>
                    </a:extLst>
                  </a:tr>
                  <a:tr h="83820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7b</a:t>
                          </a:r>
                        </a:p>
                        <a:p>
                          <a:endParaRPr lang="en-GB" sz="700" b="1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184890213"/>
                      </a:ext>
                    </a:extLst>
                  </a:tr>
                  <a:tr h="19812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8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6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1,356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110537782"/>
                      </a:ext>
                    </a:extLst>
                  </a:tr>
                  <a:tr h="312039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9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6"/>
                          <a:stretch>
                            <a:fillRect l="-27234" t="-1090196" r="-17021" b="-164509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204239338"/>
                      </a:ext>
                    </a:extLst>
                  </a:tr>
                  <a:tr h="64008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10a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GB" sz="6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6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6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6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6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6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707869526"/>
                      </a:ext>
                    </a:extLst>
                  </a:tr>
                  <a:tr h="51816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10b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846332873"/>
                      </a:ext>
                    </a:extLst>
                  </a:tr>
                  <a:tr h="41148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143172630"/>
                      </a:ext>
                    </a:extLst>
                  </a:tr>
                  <a:tr h="41148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12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4004004776"/>
                      </a:ext>
                    </a:extLst>
                  </a:tr>
                  <a:tr h="19812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13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See guidance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798851703"/>
                      </a:ext>
                    </a:extLst>
                  </a:tr>
                  <a:tr h="19812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14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91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872542370"/>
                      </a:ext>
                    </a:extLst>
                  </a:tr>
                  <a:tr h="19812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15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400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511661235"/>
                      </a:ext>
                    </a:extLst>
                  </a:tr>
                  <a:tr h="19812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16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£1.85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734386197"/>
                      </a:ext>
                    </a:extLst>
                  </a:tr>
                  <a:tr h="56388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17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One of the following:</a:t>
                          </a:r>
                          <a:b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</a:br>
                          <a:r>
                            <a:rPr lang="en-GB" sz="6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x = 8 </a:t>
                          </a:r>
                          <a:r>
                            <a:rPr lang="en-GB" sz="6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and</a:t>
                          </a:r>
                          <a:r>
                            <a:rPr lang="en-GB" sz="6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 y = 6</a:t>
                          </a:r>
                        </a:p>
                        <a:p>
                          <a:r>
                            <a:rPr lang="en-GB" sz="6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x = 6 </a:t>
                          </a:r>
                          <a:r>
                            <a:rPr lang="en-GB" sz="6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and</a:t>
                          </a:r>
                          <a:r>
                            <a:rPr lang="en-GB" sz="6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 y = 7</a:t>
                          </a:r>
                        </a:p>
                        <a:p>
                          <a:r>
                            <a:rPr lang="en-GB" sz="6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x = 4 </a:t>
                          </a:r>
                          <a:r>
                            <a:rPr lang="en-GB" sz="6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and</a:t>
                          </a:r>
                          <a:r>
                            <a:rPr lang="en-GB" sz="6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 y = 8</a:t>
                          </a:r>
                        </a:p>
                        <a:p>
                          <a:r>
                            <a:rPr lang="en-GB" sz="6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x = 2 </a:t>
                          </a:r>
                          <a:r>
                            <a:rPr lang="en-GB" sz="6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and</a:t>
                          </a:r>
                          <a:r>
                            <a:rPr lang="en-GB" sz="6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 y = 9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884446335"/>
                      </a:ext>
                    </a:extLst>
                  </a:tr>
                  <a:tr h="73152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18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4290690906"/>
                      </a:ext>
                    </a:extLst>
                  </a:tr>
                  <a:tr h="19812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19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7,174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3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836431399"/>
                      </a:ext>
                    </a:extLst>
                  </a:tr>
                  <a:tr h="19812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20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29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4193250874"/>
                      </a:ext>
                    </a:extLst>
                  </a:tr>
                  <a:tr h="19812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21a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B</a:t>
                          </a:r>
                          <a:r>
                            <a:rPr lang="en-GB" sz="700" b="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 is (55,30)</a:t>
                          </a:r>
                          <a:endParaRPr lang="en-GB" sz="700" b="1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69292950"/>
                      </a:ext>
                    </a:extLst>
                  </a:tr>
                  <a:tr h="19812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21b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D</a:t>
                          </a:r>
                          <a:r>
                            <a:rPr lang="en-GB" sz="700" b="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 is (55,14)</a:t>
                          </a:r>
                          <a:endParaRPr lang="en-GB" sz="700" b="1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4058937774"/>
                      </a:ext>
                    </a:extLst>
                  </a:tr>
                  <a:tr h="242062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22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6"/>
                          <a:stretch>
                            <a:fillRect l="-27234" t="-3512500" r="-17021" b="-25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562436571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5403226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nip Single Corner of Rectangle 1">
            <a:extLst>
              <a:ext uri="{FF2B5EF4-FFF2-40B4-BE49-F238E27FC236}">
                <a16:creationId xmlns:a16="http://schemas.microsoft.com/office/drawing/2014/main" id="{E0778F1B-CA4F-F044-8206-38E2E784EE3D}"/>
              </a:ext>
            </a:extLst>
          </p:cNvPr>
          <p:cNvSpPr/>
          <p:nvPr/>
        </p:nvSpPr>
        <p:spPr>
          <a:xfrm>
            <a:off x="-1" y="228600"/>
            <a:ext cx="2621252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2019- Answers on a page</a:t>
            </a:r>
          </a:p>
        </p:txBody>
      </p:sp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8238BBEA-E2D2-622B-06FF-01A7D2925304}"/>
              </a:ext>
            </a:extLst>
          </p:cNvPr>
          <p:cNvGraphicFramePr>
            <a:graphicFrameLocks noGrp="1"/>
          </p:cNvGraphicFramePr>
          <p:nvPr/>
        </p:nvGraphicFramePr>
        <p:xfrm>
          <a:off x="9164782" y="2119745"/>
          <a:ext cx="208280" cy="297180"/>
        </p:xfrm>
        <a:graphic>
          <a:graphicData uri="http://schemas.openxmlformats.org/drawingml/2006/table">
            <a:tbl>
              <a:tblPr/>
              <a:tblGrid>
                <a:gridCol w="208280">
                  <a:extLst>
                    <a:ext uri="{9D8B030D-6E8A-4147-A177-3AD203B41FA5}">
                      <a16:colId xmlns:a16="http://schemas.microsoft.com/office/drawing/2014/main" val="3842542006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6350" cmpd="sng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</a:lnL>
                    <a:lnR w="6350" cmpd="sng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</a:lnR>
                    <a:lnT w="6350" cmpd="sng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</a:lnT>
                    <a:lnB w="6350" cmpd="sng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54784921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6ABCD671-6CFC-A9AF-CABA-BD61756153A8}"/>
              </a:ext>
            </a:extLst>
          </p:cNvPr>
          <p:cNvSpPr txBox="1"/>
          <p:nvPr/>
        </p:nvSpPr>
        <p:spPr>
          <a:xfrm>
            <a:off x="464552" y="845159"/>
            <a:ext cx="571679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latin typeface="Verdana" panose="020B0604030504040204" pitchFamily="34" charset="0"/>
                <a:ea typeface="Verdana" panose="020B0604030504040204" pitchFamily="34" charset="0"/>
              </a:rPr>
              <a:t>Paper 1: Arithmetic (guidance on highlighted questions)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9A7B5D8-7AF0-E116-8FCB-190B9101D0C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0237" y="1190967"/>
            <a:ext cx="3517363" cy="1746917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68A282AC-F343-9F05-FFAE-13B9EB78CED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0238" y="3082393"/>
            <a:ext cx="3650360" cy="2733215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E8B6193A-90E8-7095-0BA2-B060E21EACA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76153" y="1199649"/>
            <a:ext cx="3205038" cy="1594466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4740AFDC-5532-B031-8630-A08BCDFBE1E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713056" y="2794115"/>
            <a:ext cx="2896174" cy="24350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9773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A4D65A1C-E795-8835-4B50-BF868D873616}"/>
              </a:ext>
            </a:extLst>
          </p:cNvPr>
          <p:cNvSpPr txBox="1"/>
          <p:nvPr/>
        </p:nvSpPr>
        <p:spPr>
          <a:xfrm>
            <a:off x="464552" y="936599"/>
            <a:ext cx="571679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latin typeface="Verdana" panose="020B0604030504040204" pitchFamily="34" charset="0"/>
                <a:ea typeface="Verdana" panose="020B0604030504040204" pitchFamily="34" charset="0"/>
              </a:rPr>
              <a:t>Paper 2: Reasoning (guidance on highlighted questions)</a:t>
            </a:r>
          </a:p>
        </p:txBody>
      </p:sp>
      <p:sp>
        <p:nvSpPr>
          <p:cNvPr id="37" name="Snip Single Corner of Rectangle 1">
            <a:extLst>
              <a:ext uri="{FF2B5EF4-FFF2-40B4-BE49-F238E27FC236}">
                <a16:creationId xmlns:a16="http://schemas.microsoft.com/office/drawing/2014/main" id="{E4CCE721-6F5F-5F6E-8A97-1F9AD1DB3D3D}"/>
              </a:ext>
            </a:extLst>
          </p:cNvPr>
          <p:cNvSpPr/>
          <p:nvPr/>
        </p:nvSpPr>
        <p:spPr>
          <a:xfrm>
            <a:off x="-1" y="342900"/>
            <a:ext cx="2621252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2019- Answers on a page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EDD9484-4B59-C80E-0C74-24F486925E0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801" y="1282408"/>
            <a:ext cx="3165446" cy="102026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D5C10A8-F023-9212-58E6-1AFE1A4B862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801" y="2302676"/>
            <a:ext cx="3165446" cy="746667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A332B801-1C55-5D24-A376-6D07465EF77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4406" y="3023584"/>
            <a:ext cx="3174089" cy="1286649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3867A02E-E33E-CE60-F376-BB6A001663F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2035" y="4295215"/>
            <a:ext cx="3108866" cy="2651528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DA8ADBA3-20A2-C8B3-6A70-4F7B4100D6A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4406" y="6946743"/>
            <a:ext cx="3108866" cy="1834488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626EFF53-EA9A-D569-F49A-6C09321B9D2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230901" y="1313798"/>
            <a:ext cx="3472175" cy="934816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F63CFA75-A39F-CDA7-F7B7-C4E650F96F8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252247" y="2248614"/>
            <a:ext cx="3351753" cy="8982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18321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A2E6B4E8-1EC3-2F51-6FCC-34B29E025A32}"/>
              </a:ext>
            </a:extLst>
          </p:cNvPr>
          <p:cNvSpPr txBox="1"/>
          <p:nvPr/>
        </p:nvSpPr>
        <p:spPr>
          <a:xfrm>
            <a:off x="464552" y="319379"/>
            <a:ext cx="571679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latin typeface="Verdana" panose="020B0604030504040204" pitchFamily="34" charset="0"/>
                <a:ea typeface="Verdana" panose="020B0604030504040204" pitchFamily="34" charset="0"/>
              </a:rPr>
              <a:t>Paper 3: Reasoning (guidance on highlighted questions)</a:t>
            </a:r>
          </a:p>
        </p:txBody>
      </p:sp>
      <p:sp>
        <p:nvSpPr>
          <p:cNvPr id="31" name="Snip Single Corner of Rectangle 1">
            <a:extLst>
              <a:ext uri="{FF2B5EF4-FFF2-40B4-BE49-F238E27FC236}">
                <a16:creationId xmlns:a16="http://schemas.microsoft.com/office/drawing/2014/main" id="{A9578E76-58F9-0360-912B-D76F4C5C05AA}"/>
              </a:ext>
            </a:extLst>
          </p:cNvPr>
          <p:cNvSpPr/>
          <p:nvPr/>
        </p:nvSpPr>
        <p:spPr>
          <a:xfrm>
            <a:off x="-1" y="0"/>
            <a:ext cx="2621252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2019- Answers on a page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DD6D25A-FB5F-7EBC-B377-67731B91CE9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5244" y="851877"/>
            <a:ext cx="2971322" cy="68072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B5C5639-3F35-A23D-B7A9-F16E80E0DDF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5244" y="1532598"/>
            <a:ext cx="2971322" cy="1129799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44625432-6D56-1663-202E-8D12C8AAA19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46367" y="2662397"/>
            <a:ext cx="2829076" cy="109940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9676FB19-196B-8EA1-9203-6BB98248FF6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46367" y="3761803"/>
            <a:ext cx="2798735" cy="2382394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DFAD72B7-6378-9A01-DD32-C6D02C8793F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59664" y="6144197"/>
            <a:ext cx="2537513" cy="2839800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966F8204-A01D-F82A-1B69-91009BE28DA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225302" y="734907"/>
            <a:ext cx="3260558" cy="1349009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7693793B-9667-62C7-56B3-FC9B3CFEE9DA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278495" y="2055317"/>
            <a:ext cx="3207365" cy="1805151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92778B80-4D70-2096-66CA-07928D3657C3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313940" y="3840236"/>
            <a:ext cx="3089053" cy="1992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54322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A2E6B4E8-1EC3-2F51-6FCC-34B29E025A32}"/>
              </a:ext>
            </a:extLst>
          </p:cNvPr>
          <p:cNvSpPr txBox="1"/>
          <p:nvPr/>
        </p:nvSpPr>
        <p:spPr>
          <a:xfrm>
            <a:off x="464552" y="319379"/>
            <a:ext cx="571679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latin typeface="Verdana" panose="020B0604030504040204" pitchFamily="34" charset="0"/>
                <a:ea typeface="Verdana" panose="020B0604030504040204" pitchFamily="34" charset="0"/>
              </a:rPr>
              <a:t>Paper 3: Reasoning (guidance on highlighted questions)</a:t>
            </a:r>
          </a:p>
        </p:txBody>
      </p:sp>
      <p:sp>
        <p:nvSpPr>
          <p:cNvPr id="31" name="Snip Single Corner of Rectangle 1">
            <a:extLst>
              <a:ext uri="{FF2B5EF4-FFF2-40B4-BE49-F238E27FC236}">
                <a16:creationId xmlns:a16="http://schemas.microsoft.com/office/drawing/2014/main" id="{A9578E76-58F9-0360-912B-D76F4C5C05AA}"/>
              </a:ext>
            </a:extLst>
          </p:cNvPr>
          <p:cNvSpPr/>
          <p:nvPr/>
        </p:nvSpPr>
        <p:spPr>
          <a:xfrm>
            <a:off x="-1" y="0"/>
            <a:ext cx="2621252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2019- Answers on a page</a:t>
            </a:r>
          </a:p>
        </p:txBody>
      </p:sp>
      <p:pic>
        <p:nvPicPr>
          <p:cNvPr id="36" name="Picture 35">
            <a:extLst>
              <a:ext uri="{FF2B5EF4-FFF2-40B4-BE49-F238E27FC236}">
                <a16:creationId xmlns:a16="http://schemas.microsoft.com/office/drawing/2014/main" id="{88F1157B-1213-5E91-8B7A-8D1EEE5F84A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7137" y="3609944"/>
            <a:ext cx="3528602" cy="2251922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6D2D15D3-16DB-264F-B49C-36AF133F679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0099" y="786075"/>
            <a:ext cx="3486966" cy="281056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8290E9B-DE2A-D20A-3F0F-3CDA8483C06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88084" y="5887062"/>
            <a:ext cx="2301439" cy="10668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69744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2989</TotalTime>
  <Words>516</Words>
  <Application>Microsoft Macintosh PowerPoint</Application>
  <PresentationFormat>A4 Paper (210x297 mm)</PresentationFormat>
  <Paragraphs>298</Paragraphs>
  <Slides>5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Arial</vt:lpstr>
      <vt:lpstr>Calibri</vt:lpstr>
      <vt:lpstr>Calibri Light</vt:lpstr>
      <vt:lpstr>Cambria Math</vt:lpstr>
      <vt:lpstr>Verdana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Andrew Jennings</dc:creator>
  <cp:lastModifiedBy>Andrew Jennings</cp:lastModifiedBy>
  <cp:revision>16</cp:revision>
  <dcterms:created xsi:type="dcterms:W3CDTF">2022-02-01T11:05:46Z</dcterms:created>
  <dcterms:modified xsi:type="dcterms:W3CDTF">2024-09-16T07:19:57Z</dcterms:modified>
</cp:coreProperties>
</file>