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86" r:id="rId16"/>
    <p:sldId id="274" r:id="rId17"/>
    <p:sldId id="275" r:id="rId18"/>
    <p:sldId id="276" r:id="rId19"/>
    <p:sldId id="277" r:id="rId20"/>
    <p:sldId id="278" r:id="rId21"/>
    <p:sldId id="285" r:id="rId22"/>
    <p:sldId id="279" r:id="rId23"/>
    <p:sldId id="280" r:id="rId24"/>
    <p:sldId id="287" r:id="rId25"/>
    <p:sldId id="281" r:id="rId26"/>
    <p:sldId id="282" r:id="rId27"/>
    <p:sldId id="283" r:id="rId28"/>
    <p:sldId id="284" r:id="rId2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1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Properties of Shape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E63E2C3-1CFD-676F-D7A1-D0485D744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octagon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2625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pentagon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prism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0421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polygon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790421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3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Geometry- Properties of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6A5F-035D-1266-B577-66FEA0DD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30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orientations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angle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acute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obtuse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498186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parallel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perpendicular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vertical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horizontal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4278957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right angle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262985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square-based pyramid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5" y="4753515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triangular-based pyramid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Geometry- Properties of Shape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3AC3633-2169-0256-AC10-FA3E134CDE46}"/>
              </a:ext>
            </a:extLst>
          </p:cNvPr>
          <p:cNvSpPr/>
          <p:nvPr/>
        </p:nvSpPr>
        <p:spPr>
          <a:xfrm>
            <a:off x="147485" y="7004093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427D89-E73E-F62B-39E1-7645BF4A5E9B}"/>
              </a:ext>
            </a:extLst>
          </p:cNvPr>
          <p:cNvSpPr txBox="1"/>
          <p:nvPr/>
        </p:nvSpPr>
        <p:spPr>
          <a:xfrm>
            <a:off x="147486" y="730620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decagon</a:t>
            </a:r>
          </a:p>
        </p:txBody>
      </p:sp>
    </p:spTree>
    <p:extLst>
      <p:ext uri="{BB962C8B-B14F-4D97-AF65-F5344CB8AC3E}">
        <p14:creationId xmlns:p14="http://schemas.microsoft.com/office/powerpoint/2010/main" val="17544917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dodecagon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69267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nonagon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235973" y="517696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tetrahedron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Geometry- Properties of Shape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0B4350-B19B-8B54-242F-4B80C84C2DC7}"/>
              </a:ext>
            </a:extLst>
          </p:cNvPr>
          <p:cNvSpPr/>
          <p:nvPr/>
        </p:nvSpPr>
        <p:spPr>
          <a:xfrm>
            <a:off x="147485" y="6916343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F6CA38-5D24-5E1C-3B1F-741FD0C4097A}"/>
              </a:ext>
            </a:extLst>
          </p:cNvPr>
          <p:cNvSpPr txBox="1"/>
          <p:nvPr/>
        </p:nvSpPr>
        <p:spPr>
          <a:xfrm>
            <a:off x="235973" y="723190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>
                <a:latin typeface="Verdana" panose="020B0604030504040204" pitchFamily="34" charset="0"/>
                <a:ea typeface="Verdana" panose="020B0604030504040204" pitchFamily="34" charset="0"/>
              </a:rPr>
              <a:t>hendecagon</a:t>
            </a:r>
            <a:endParaRPr lang="en-GB" sz="6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338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4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6A5F-035D-1266-B577-66FEA0DD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81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geometric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equilateral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isosceles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scalene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640976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kite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parallelogram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rhombus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symmetrical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11696284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asymmetrical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degrees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polyhedron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 err="1">
                <a:latin typeface="Verdana" panose="020B0604030504040204" pitchFamily="34" charset="0"/>
                <a:ea typeface="Verdana" panose="020B0604030504040204" pitchFamily="34" charset="0"/>
              </a:rPr>
              <a:t>polyhedra</a:t>
            </a:r>
            <a:endParaRPr lang="en-GB" sz="6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4274596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2D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3D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square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rectangle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regular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irregular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classify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F359430-3FC0-AB0A-701B-5239F53FCFBD}"/>
              </a:ext>
            </a:extLst>
          </p:cNvPr>
          <p:cNvSpPr/>
          <p:nvPr/>
        </p:nvSpPr>
        <p:spPr>
          <a:xfrm>
            <a:off x="147486" y="6976560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0E69BC1-0401-722C-33D9-5119CE55FB1B}"/>
              </a:ext>
            </a:extLst>
          </p:cNvPr>
          <p:cNvSpPr txBox="1"/>
          <p:nvPr/>
        </p:nvSpPr>
        <p:spPr>
          <a:xfrm>
            <a:off x="147485" y="721601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adjacent</a:t>
            </a:r>
          </a:p>
        </p:txBody>
      </p:sp>
    </p:spTree>
    <p:extLst>
      <p:ext uri="{BB962C8B-B14F-4D97-AF65-F5344CB8AC3E}">
        <p14:creationId xmlns:p14="http://schemas.microsoft.com/office/powerpoint/2010/main" val="2937079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diagonal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1164069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5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Geometry- Properties of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6A5F-035D-1266-B577-66FEA0DD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39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congruent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internal angle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external angle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reflex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8046509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interior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exterior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protractor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531649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6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Geometry- Properties of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6A5F-035D-1266-B577-66FEA0DD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03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dimensions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nets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radius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diameter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42464256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circumference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7334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arc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centre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91729" y="6714884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vertically opposite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0615394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dissect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4" y="2705893"/>
            <a:ext cx="647454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200" dirty="0">
                <a:latin typeface="Verdana" panose="020B0604030504040204" pitchFamily="34" charset="0"/>
                <a:ea typeface="Verdana" panose="020B0604030504040204" pitchFamily="34" charset="0"/>
              </a:rPr>
              <a:t>complementary angles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36396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circle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triangle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cuboid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cube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1930921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pyramid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sphere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795694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9" y="670618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two-dimensional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632384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three-dimensional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1529298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(properties of shape) vocabulary introduced in Year 2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Properties of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CB6A5F-035D-1266-B577-66FEA0DD8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716" y="148202"/>
            <a:ext cx="1604144" cy="16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9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side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62234" y="2640933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line of symmetry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symmetry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edge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20309730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face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62234" y="2640933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vertex/ vertices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surface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6714884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continuous surface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3795059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property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302625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quadrilateral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hexagon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0421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heptagon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Properties of Shape</a:t>
            </a:r>
          </a:p>
        </p:txBody>
      </p:sp>
    </p:spTree>
    <p:extLst>
      <p:ext uri="{BB962C8B-B14F-4D97-AF65-F5344CB8AC3E}">
        <p14:creationId xmlns:p14="http://schemas.microsoft.com/office/powerpoint/2010/main" val="1059806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382</Words>
  <Application>Microsoft Office PowerPoint</Application>
  <PresentationFormat>A4 Paper (210x297 mm)</PresentationFormat>
  <Paragraphs>142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21</cp:revision>
  <dcterms:created xsi:type="dcterms:W3CDTF">2022-02-01T11:05:46Z</dcterms:created>
  <dcterms:modified xsi:type="dcterms:W3CDTF">2023-10-01T20:10:49Z</dcterms:modified>
</cp:coreProperties>
</file>