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78" r:id="rId4"/>
    <p:sldId id="266" r:id="rId5"/>
    <p:sldId id="269" r:id="rId6"/>
    <p:sldId id="279" r:id="rId7"/>
    <p:sldId id="271" r:id="rId8"/>
    <p:sldId id="272" r:id="rId9"/>
    <p:sldId id="280" r:id="rId10"/>
    <p:sldId id="274" r:id="rId11"/>
    <p:sldId id="275" r:id="rId12"/>
    <p:sldId id="281" r:id="rId13"/>
    <p:sldId id="276" r:id="rId14"/>
    <p:sldId id="277" r:id="rId15"/>
    <p:sldId id="284" r:id="rId16"/>
    <p:sldId id="285" r:id="rId17"/>
    <p:sldId id="282" r:id="rId18"/>
    <p:sldId id="283" r:id="rId1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8C53A7-C938-BCAF-76A4-883049007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52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factor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factor pairs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148AAE28-B7E7-F5E6-6295-4D62136B5C7F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Multiplication and Division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87B9836-9BD6-DF8B-A764-F142BE896F61}"/>
              </a:ext>
            </a:extLst>
          </p:cNvPr>
          <p:cNvSpPr/>
          <p:nvPr/>
        </p:nvSpPr>
        <p:spPr>
          <a:xfrm>
            <a:off x="172160" y="4942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A4050E-42F5-E61F-3086-E92E969E15B7}"/>
              </a:ext>
            </a:extLst>
          </p:cNvPr>
          <p:cNvSpPr txBox="1"/>
          <p:nvPr/>
        </p:nvSpPr>
        <p:spPr>
          <a:xfrm>
            <a:off x="172161" y="5244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distributive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331E0F4-61E8-D4B3-B844-B4886AFF9BA8}"/>
              </a:ext>
            </a:extLst>
          </p:cNvPr>
          <p:cNvSpPr/>
          <p:nvPr/>
        </p:nvSpPr>
        <p:spPr>
          <a:xfrm>
            <a:off x="216405" y="6997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D42BAB-961C-2D5D-6255-D6819E8BA3F9}"/>
              </a:ext>
            </a:extLst>
          </p:cNvPr>
          <p:cNvSpPr txBox="1"/>
          <p:nvPr/>
        </p:nvSpPr>
        <p:spPr>
          <a:xfrm>
            <a:off x="172161" y="7272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remainder</a:t>
            </a:r>
          </a:p>
        </p:txBody>
      </p:sp>
    </p:spTree>
    <p:extLst>
      <p:ext uri="{BB962C8B-B14F-4D97-AF65-F5344CB8AC3E}">
        <p14:creationId xmlns:p14="http://schemas.microsoft.com/office/powerpoint/2010/main" val="2108080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derive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148AAE28-B7E7-F5E6-6295-4D62136B5C7F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3098943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11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8" y="591128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common factors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prime numbers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AF50CD-D800-C311-E1B0-D7D84CA9BBA5}"/>
              </a:ext>
            </a:extLst>
          </p:cNvPr>
          <p:cNvSpPr/>
          <p:nvPr/>
        </p:nvSpPr>
        <p:spPr>
          <a:xfrm>
            <a:off x="147485" y="4899161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206A2-2DD1-A6C2-2B39-AD532A698E05}"/>
              </a:ext>
            </a:extLst>
          </p:cNvPr>
          <p:cNvSpPr txBox="1"/>
          <p:nvPr/>
        </p:nvSpPr>
        <p:spPr>
          <a:xfrm>
            <a:off x="147486" y="520127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prime factors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38E52AC-559A-5D1B-F6B2-2B8748FA4FB3}"/>
              </a:ext>
            </a:extLst>
          </p:cNvPr>
          <p:cNvSpPr/>
          <p:nvPr/>
        </p:nvSpPr>
        <p:spPr>
          <a:xfrm>
            <a:off x="191730" y="6954098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95C437-79E5-615B-14E0-A168332EFF7D}"/>
              </a:ext>
            </a:extLst>
          </p:cNvPr>
          <p:cNvSpPr txBox="1"/>
          <p:nvPr/>
        </p:nvSpPr>
        <p:spPr>
          <a:xfrm>
            <a:off x="147486" y="72293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composite</a:t>
            </a:r>
          </a:p>
        </p:txBody>
      </p:sp>
      <p:sp>
        <p:nvSpPr>
          <p:cNvPr id="15" name="Snip Single Corner of Rectangle 1">
            <a:extLst>
              <a:ext uri="{FF2B5EF4-FFF2-40B4-BE49-F238E27FC236}">
                <a16:creationId xmlns:a16="http://schemas.microsoft.com/office/drawing/2014/main" id="{CB294FA4-1D0A-6A26-0E25-BE74F4ABBD3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1441012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8" y="591128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long multiplication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square number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AF50CD-D800-C311-E1B0-D7D84CA9BBA5}"/>
              </a:ext>
            </a:extLst>
          </p:cNvPr>
          <p:cNvSpPr/>
          <p:nvPr/>
        </p:nvSpPr>
        <p:spPr>
          <a:xfrm>
            <a:off x="147485" y="4899161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206A2-2DD1-A6C2-2B39-AD532A698E05}"/>
              </a:ext>
            </a:extLst>
          </p:cNvPr>
          <p:cNvSpPr txBox="1"/>
          <p:nvPr/>
        </p:nvSpPr>
        <p:spPr>
          <a:xfrm>
            <a:off x="147486" y="520127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cube number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38E52AC-559A-5D1B-F6B2-2B8748FA4FB3}"/>
              </a:ext>
            </a:extLst>
          </p:cNvPr>
          <p:cNvSpPr/>
          <p:nvPr/>
        </p:nvSpPr>
        <p:spPr>
          <a:xfrm>
            <a:off x="191730" y="6954098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95C437-79E5-615B-14E0-A168332EFF7D}"/>
              </a:ext>
            </a:extLst>
          </p:cNvPr>
          <p:cNvSpPr txBox="1"/>
          <p:nvPr/>
        </p:nvSpPr>
        <p:spPr>
          <a:xfrm>
            <a:off x="191730" y="72293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square root</a:t>
            </a:r>
          </a:p>
        </p:txBody>
      </p:sp>
      <p:sp>
        <p:nvSpPr>
          <p:cNvPr id="15" name="Snip Single Corner of Rectangle 1">
            <a:extLst>
              <a:ext uri="{FF2B5EF4-FFF2-40B4-BE49-F238E27FC236}">
                <a16:creationId xmlns:a16="http://schemas.microsoft.com/office/drawing/2014/main" id="{CB294FA4-1D0A-6A26-0E25-BE74F4ABBD3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4188764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235974" y="10183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cube root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express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AF50CD-D800-C311-E1B0-D7D84CA9BBA5}"/>
              </a:ext>
            </a:extLst>
          </p:cNvPr>
          <p:cNvSpPr/>
          <p:nvPr/>
        </p:nvSpPr>
        <p:spPr>
          <a:xfrm>
            <a:off x="147485" y="4899161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206A2-2DD1-A6C2-2B39-AD532A698E05}"/>
              </a:ext>
            </a:extLst>
          </p:cNvPr>
          <p:cNvSpPr txBox="1"/>
          <p:nvPr/>
        </p:nvSpPr>
        <p:spPr>
          <a:xfrm>
            <a:off x="147486" y="520127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non-integer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38E52AC-559A-5D1B-F6B2-2B8748FA4FB3}"/>
              </a:ext>
            </a:extLst>
          </p:cNvPr>
          <p:cNvSpPr/>
          <p:nvPr/>
        </p:nvSpPr>
        <p:spPr>
          <a:xfrm>
            <a:off x="191730" y="6954098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95C437-79E5-615B-14E0-A168332EFF7D}"/>
              </a:ext>
            </a:extLst>
          </p:cNvPr>
          <p:cNvSpPr txBox="1"/>
          <p:nvPr/>
        </p:nvSpPr>
        <p:spPr>
          <a:xfrm>
            <a:off x="191730" y="72293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factorise</a:t>
            </a:r>
          </a:p>
        </p:txBody>
      </p:sp>
      <p:sp>
        <p:nvSpPr>
          <p:cNvPr id="15" name="Snip Single Corner of Rectangle 1">
            <a:extLst>
              <a:ext uri="{FF2B5EF4-FFF2-40B4-BE49-F238E27FC236}">
                <a16:creationId xmlns:a16="http://schemas.microsoft.com/office/drawing/2014/main" id="{CB294FA4-1D0A-6A26-0E25-BE74F4ABBD3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633174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6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651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long division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2654069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common multiple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AF50CD-D800-C311-E1B0-D7D84CA9BBA5}"/>
              </a:ext>
            </a:extLst>
          </p:cNvPr>
          <p:cNvSpPr/>
          <p:nvPr/>
        </p:nvSpPr>
        <p:spPr>
          <a:xfrm>
            <a:off x="147485" y="4899161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206A2-2DD1-A6C2-2B39-AD532A698E05}"/>
              </a:ext>
            </a:extLst>
          </p:cNvPr>
          <p:cNvSpPr txBox="1"/>
          <p:nvPr/>
        </p:nvSpPr>
        <p:spPr>
          <a:xfrm>
            <a:off x="147486" y="520127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interpret</a:t>
            </a:r>
          </a:p>
        </p:txBody>
      </p:sp>
      <p:sp>
        <p:nvSpPr>
          <p:cNvPr id="15" name="Snip Single Corner of Rectangle 1">
            <a:extLst>
              <a:ext uri="{FF2B5EF4-FFF2-40B4-BE49-F238E27FC236}">
                <a16:creationId xmlns:a16="http://schemas.microsoft.com/office/drawing/2014/main" id="{CB294FA4-1D0A-6A26-0E25-BE74F4ABBD3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1117318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array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groups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235973" y="4709006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repeated addition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037233D2-A634-339C-4F74-EE7D22CD1C8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Multiplication and Division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570E4D-156E-DB77-C0F8-9BBECEA56342}"/>
              </a:ext>
            </a:extLst>
          </p:cNvPr>
          <p:cNvSpPr txBox="1"/>
          <p:nvPr/>
        </p:nvSpPr>
        <p:spPr>
          <a:xfrm>
            <a:off x="388373" y="6728697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repeated subtraction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even number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odd number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037233D2-A634-339C-4F74-EE7D22CD1C8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398334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74B43A-24D7-4BE3-B215-E0EB293C4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98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commutative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multiply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29" y="508369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divide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multiple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C28105AA-EFD5-2DD1-3687-6C7AD52F7124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4142173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calculate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multiplication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29" y="508369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times tables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C28105AA-EFD5-2DD1-3687-6C7AD52F7124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2947690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Multiplication and Division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Multiplication and Division vocabulary introduced in Year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16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product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divisor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382772" y="467213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short multiplication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87251" y="728348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short division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8F21C64-CE53-AFCC-7137-5DC84899E3B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1585505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dividend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quotient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287251" y="52285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divisible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8F21C64-CE53-AFCC-7137-5DC84899E3B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Multiplication and Division</a:t>
            </a:r>
          </a:p>
        </p:txBody>
      </p:sp>
    </p:spTree>
    <p:extLst>
      <p:ext uri="{BB962C8B-B14F-4D97-AF65-F5344CB8AC3E}">
        <p14:creationId xmlns:p14="http://schemas.microsoft.com/office/powerpoint/2010/main" val="132330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240</Words>
  <Application>Microsoft Office PowerPoint</Application>
  <PresentationFormat>A4 Paper (210x297 mm)</PresentationFormat>
  <Paragraphs>84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17</cp:revision>
  <dcterms:created xsi:type="dcterms:W3CDTF">2022-02-01T11:05:46Z</dcterms:created>
  <dcterms:modified xsi:type="dcterms:W3CDTF">2023-10-01T20:19:45Z</dcterms:modified>
</cp:coreProperties>
</file>