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5"/>
  </p:normalViewPr>
  <p:slideViewPr>
    <p:cSldViewPr snapToGrid="0" snapToObjects="1">
      <p:cViewPr varScale="1">
        <p:scale>
          <a:sx n="52" d="100"/>
          <a:sy n="52" d="100"/>
        </p:scale>
        <p:origin x="68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265470" y="2452857"/>
            <a:ext cx="622038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dirty="0"/>
              <a:t>Calculations vocabulary introduced in Year 1</a:t>
            </a:r>
          </a:p>
        </p:txBody>
      </p:sp>
      <p:sp>
        <p:nvSpPr>
          <p:cNvPr id="24" name="Snip Single Corner of Rectangle 1">
            <a:extLst>
              <a:ext uri="{FF2B5EF4-FFF2-40B4-BE49-F238E27FC236}">
                <a16:creationId xmlns:a16="http://schemas.microsoft.com/office/drawing/2014/main" id="{AFDA1FC4-CD35-30A4-CB80-24FE9840721B}"/>
              </a:ext>
            </a:extLst>
          </p:cNvPr>
          <p:cNvSpPr/>
          <p:nvPr/>
        </p:nvSpPr>
        <p:spPr>
          <a:xfrm>
            <a:off x="0" y="235244"/>
            <a:ext cx="1932040" cy="325974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Calculations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BC791575-0314-C876-65E3-1CB9C3DF1D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2439" y="249458"/>
            <a:ext cx="1353421" cy="1353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265470" y="2452857"/>
            <a:ext cx="622038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dirty="0"/>
              <a:t>Calculations vocabulary introduced in Year 5</a:t>
            </a:r>
          </a:p>
        </p:txBody>
      </p:sp>
      <p:sp>
        <p:nvSpPr>
          <p:cNvPr id="24" name="Snip Single Corner of Rectangle 1">
            <a:extLst>
              <a:ext uri="{FF2B5EF4-FFF2-40B4-BE49-F238E27FC236}">
                <a16:creationId xmlns:a16="http://schemas.microsoft.com/office/drawing/2014/main" id="{AFDA1FC4-CD35-30A4-CB80-24FE9840721B}"/>
              </a:ext>
            </a:extLst>
          </p:cNvPr>
          <p:cNvSpPr/>
          <p:nvPr/>
        </p:nvSpPr>
        <p:spPr>
          <a:xfrm>
            <a:off x="0" y="235244"/>
            <a:ext cx="1932040" cy="325974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Y5 – Calculations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BC791575-0314-C876-65E3-1CB9C3DF1D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2439" y="249458"/>
            <a:ext cx="1353421" cy="1353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6766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0" y="235244"/>
            <a:ext cx="1932040" cy="325974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Y5 – Calculations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rounding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235973" y="2694343"/>
            <a:ext cx="64745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400" dirty="0">
                <a:latin typeface="Verdana" panose="020B0604030504040204" pitchFamily="34" charset="0"/>
                <a:ea typeface="Verdana" panose="020B0604030504040204" pitchFamily="34" charset="0"/>
              </a:rPr>
              <a:t>level of accuracy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54047" y="505387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multi-step</a:t>
            </a:r>
          </a:p>
        </p:txBody>
      </p:sp>
    </p:spTree>
    <p:extLst>
      <p:ext uri="{BB962C8B-B14F-4D97-AF65-F5344CB8AC3E}">
        <p14:creationId xmlns:p14="http://schemas.microsoft.com/office/powerpoint/2010/main" val="26409125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265470" y="2452857"/>
            <a:ext cx="622038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dirty="0"/>
              <a:t>Calculations vocabulary introduced in Year 6</a:t>
            </a:r>
          </a:p>
        </p:txBody>
      </p:sp>
      <p:sp>
        <p:nvSpPr>
          <p:cNvPr id="24" name="Snip Single Corner of Rectangle 1">
            <a:extLst>
              <a:ext uri="{FF2B5EF4-FFF2-40B4-BE49-F238E27FC236}">
                <a16:creationId xmlns:a16="http://schemas.microsoft.com/office/drawing/2014/main" id="{AFDA1FC4-CD35-30A4-CB80-24FE9840721B}"/>
              </a:ext>
            </a:extLst>
          </p:cNvPr>
          <p:cNvSpPr/>
          <p:nvPr/>
        </p:nvSpPr>
        <p:spPr>
          <a:xfrm>
            <a:off x="0" y="249458"/>
            <a:ext cx="1932040" cy="325974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Y6 – Calculations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BC791575-0314-C876-65E3-1CB9C3DF1D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2439" y="249458"/>
            <a:ext cx="1353421" cy="1353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1810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0" y="235244"/>
            <a:ext cx="1932040" cy="325974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Y6– Calculations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brackets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235973" y="2694343"/>
            <a:ext cx="647454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400" dirty="0">
                <a:latin typeface="Verdana" panose="020B0604030504040204" pitchFamily="34" charset="0"/>
                <a:ea typeface="Verdana" panose="020B0604030504040204" pitchFamily="34" charset="0"/>
              </a:rPr>
              <a:t>order of operations</a:t>
            </a:r>
          </a:p>
        </p:txBody>
      </p:sp>
    </p:spTree>
    <p:extLst>
      <p:ext uri="{BB962C8B-B14F-4D97-AF65-F5344CB8AC3E}">
        <p14:creationId xmlns:p14="http://schemas.microsoft.com/office/powerpoint/2010/main" val="232074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0" y="235244"/>
            <a:ext cx="1932040" cy="325974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Calculations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mental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sign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symbol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part-whole</a:t>
            </a:r>
          </a:p>
        </p:txBody>
      </p:sp>
    </p:spTree>
    <p:extLst>
      <p:ext uri="{BB962C8B-B14F-4D97-AF65-F5344CB8AC3E}">
        <p14:creationId xmlns:p14="http://schemas.microsoft.com/office/powerpoint/2010/main" val="2665884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265470" y="2452857"/>
            <a:ext cx="622038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dirty="0"/>
              <a:t>Calculations vocabulary introduced in Year 2</a:t>
            </a:r>
          </a:p>
        </p:txBody>
      </p:sp>
      <p:sp>
        <p:nvSpPr>
          <p:cNvPr id="24" name="Snip Single Corner of Rectangle 1">
            <a:extLst>
              <a:ext uri="{FF2B5EF4-FFF2-40B4-BE49-F238E27FC236}">
                <a16:creationId xmlns:a16="http://schemas.microsoft.com/office/drawing/2014/main" id="{AFDA1FC4-CD35-30A4-CB80-24FE9840721B}"/>
              </a:ext>
            </a:extLst>
          </p:cNvPr>
          <p:cNvSpPr/>
          <p:nvPr/>
        </p:nvSpPr>
        <p:spPr>
          <a:xfrm>
            <a:off x="0" y="235244"/>
            <a:ext cx="1932040" cy="325974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Y2 – Calculations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BC791575-0314-C876-65E3-1CB9C3DF1D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2439" y="249458"/>
            <a:ext cx="1353421" cy="1353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8690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0" y="235244"/>
            <a:ext cx="1932040" cy="325974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Y2 – Calculations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calculate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efficient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operation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estimate</a:t>
            </a:r>
          </a:p>
        </p:txBody>
      </p:sp>
    </p:spTree>
    <p:extLst>
      <p:ext uri="{BB962C8B-B14F-4D97-AF65-F5344CB8AC3E}">
        <p14:creationId xmlns:p14="http://schemas.microsoft.com/office/powerpoint/2010/main" val="3326639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0" y="235244"/>
            <a:ext cx="1932040" cy="325974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Y2 – Calculations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91729" y="596780"/>
            <a:ext cx="64745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400" dirty="0">
                <a:latin typeface="Verdana" panose="020B0604030504040204" pitchFamily="34" charset="0"/>
                <a:ea typeface="Verdana" panose="020B0604030504040204" pitchFamily="34" charset="0"/>
              </a:rPr>
              <a:t>inverse operation</a:t>
            </a:r>
          </a:p>
        </p:txBody>
      </p:sp>
    </p:spTree>
    <p:extLst>
      <p:ext uri="{BB962C8B-B14F-4D97-AF65-F5344CB8AC3E}">
        <p14:creationId xmlns:p14="http://schemas.microsoft.com/office/powerpoint/2010/main" val="3862643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265470" y="2452857"/>
            <a:ext cx="622038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dirty="0"/>
              <a:t>Calculations vocabulary introduced in Year 3</a:t>
            </a:r>
          </a:p>
        </p:txBody>
      </p:sp>
      <p:sp>
        <p:nvSpPr>
          <p:cNvPr id="24" name="Snip Single Corner of Rectangle 1">
            <a:extLst>
              <a:ext uri="{FF2B5EF4-FFF2-40B4-BE49-F238E27FC236}">
                <a16:creationId xmlns:a16="http://schemas.microsoft.com/office/drawing/2014/main" id="{AFDA1FC4-CD35-30A4-CB80-24FE9840721B}"/>
              </a:ext>
            </a:extLst>
          </p:cNvPr>
          <p:cNvSpPr/>
          <p:nvPr/>
        </p:nvSpPr>
        <p:spPr>
          <a:xfrm>
            <a:off x="0" y="235244"/>
            <a:ext cx="1932040" cy="325974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Y3 – Calculations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BC791575-0314-C876-65E3-1CB9C3DF1D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2439" y="249458"/>
            <a:ext cx="1353421" cy="1353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3066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0" y="235244"/>
            <a:ext cx="1932040" cy="325974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Y3 – Calculations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method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235973" y="2654069"/>
            <a:ext cx="64745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written method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4750845"/>
            <a:ext cx="64745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mental method</a:t>
            </a:r>
          </a:p>
        </p:txBody>
      </p:sp>
    </p:spTree>
    <p:extLst>
      <p:ext uri="{BB962C8B-B14F-4D97-AF65-F5344CB8AC3E}">
        <p14:creationId xmlns:p14="http://schemas.microsoft.com/office/powerpoint/2010/main" val="30197579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265470" y="2452857"/>
            <a:ext cx="622038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dirty="0"/>
              <a:t>Calculations vocabulary introduced in Year 4</a:t>
            </a:r>
          </a:p>
        </p:txBody>
      </p:sp>
      <p:sp>
        <p:nvSpPr>
          <p:cNvPr id="24" name="Snip Single Corner of Rectangle 1">
            <a:extLst>
              <a:ext uri="{FF2B5EF4-FFF2-40B4-BE49-F238E27FC236}">
                <a16:creationId xmlns:a16="http://schemas.microsoft.com/office/drawing/2014/main" id="{AFDA1FC4-CD35-30A4-CB80-24FE9840721B}"/>
              </a:ext>
            </a:extLst>
          </p:cNvPr>
          <p:cNvSpPr/>
          <p:nvPr/>
        </p:nvSpPr>
        <p:spPr>
          <a:xfrm>
            <a:off x="0" y="235244"/>
            <a:ext cx="1932040" cy="325974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Y4 – Calculations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BC791575-0314-C876-65E3-1CB9C3DF1D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2439" y="249458"/>
            <a:ext cx="1353421" cy="1353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6669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0" y="235244"/>
            <a:ext cx="1932040" cy="325974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Y4 – Calculations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expression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91729" y="298929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equation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54047" y="505387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process</a:t>
            </a:r>
          </a:p>
        </p:txBody>
      </p:sp>
    </p:spTree>
    <p:extLst>
      <p:ext uri="{BB962C8B-B14F-4D97-AF65-F5344CB8AC3E}">
        <p14:creationId xmlns:p14="http://schemas.microsoft.com/office/powerpoint/2010/main" val="39757988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</TotalTime>
  <Words>128</Words>
  <Application>Microsoft Office PowerPoint</Application>
  <PresentationFormat>A4 Paper (210x297 mm)</PresentationFormat>
  <Paragraphs>52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Sarah Farrell</cp:lastModifiedBy>
  <cp:revision>15</cp:revision>
  <dcterms:created xsi:type="dcterms:W3CDTF">2022-02-01T11:05:46Z</dcterms:created>
  <dcterms:modified xsi:type="dcterms:W3CDTF">2023-09-30T19:41:57Z</dcterms:modified>
</cp:coreProperties>
</file>