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5" r:id="rId15"/>
    <p:sldId id="273" r:id="rId16"/>
    <p:sldId id="274" r:id="rId17"/>
    <p:sldId id="276" r:id="rId18"/>
    <p:sldId id="277" r:id="rId19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5"/>
  </p:normalViewPr>
  <p:slideViewPr>
    <p:cSldViewPr snapToGrid="0" snapToObjects="1">
      <p:cViewPr varScale="1">
        <p:scale>
          <a:sx n="52" d="100"/>
          <a:sy n="52" d="100"/>
        </p:scale>
        <p:origin x="6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01/10/2023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Geometry (position and direction) vocabulary introduced in Year 1</a:t>
            </a:r>
          </a:p>
        </p:txBody>
      </p:sp>
      <p:sp>
        <p:nvSpPr>
          <p:cNvPr id="31" name="Snip Single Corner of Rectangle 1">
            <a:extLst>
              <a:ext uri="{FF2B5EF4-FFF2-40B4-BE49-F238E27FC236}">
                <a16:creationId xmlns:a16="http://schemas.microsoft.com/office/drawing/2014/main" id="{9710296E-F25E-49E6-160F-E39BF3FF074A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Geometry- Position and Direction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4D8CA82-5865-FB24-1D7D-43F800E96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735" y="36493"/>
            <a:ext cx="1998407" cy="1998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straight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curved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Geometry- Position and Direction</a:t>
            </a:r>
          </a:p>
        </p:txBody>
      </p:sp>
    </p:spTree>
    <p:extLst>
      <p:ext uri="{BB962C8B-B14F-4D97-AF65-F5344CB8AC3E}">
        <p14:creationId xmlns:p14="http://schemas.microsoft.com/office/powerpoint/2010/main" val="1099139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Geometry (position and direction) vocabulary introduced in Year 4</a:t>
            </a:r>
          </a:p>
        </p:txBody>
      </p:sp>
      <p:sp>
        <p:nvSpPr>
          <p:cNvPr id="31" name="Snip Single Corner of Rectangle 1">
            <a:extLst>
              <a:ext uri="{FF2B5EF4-FFF2-40B4-BE49-F238E27FC236}">
                <a16:creationId xmlns:a16="http://schemas.microsoft.com/office/drawing/2014/main" id="{9710296E-F25E-49E6-160F-E39BF3FF074A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Geometry- Position and Direction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4D8CA82-5865-FB24-1D7D-43F800E96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735" y="36493"/>
            <a:ext cx="1998407" cy="1998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7509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coordinates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quadrant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plot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translation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Geometry- Position and Direction</a:t>
            </a:r>
          </a:p>
        </p:txBody>
      </p:sp>
    </p:spTree>
    <p:extLst>
      <p:ext uri="{BB962C8B-B14F-4D97-AF65-F5344CB8AC3E}">
        <p14:creationId xmlns:p14="http://schemas.microsoft.com/office/powerpoint/2010/main" val="177756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point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axis/ axes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grid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Geometry- Position and Direction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6D310B1-8BEB-61C0-BF47-77EC5A4304B5}"/>
              </a:ext>
            </a:extLst>
          </p:cNvPr>
          <p:cNvSpPr/>
          <p:nvPr/>
        </p:nvSpPr>
        <p:spPr>
          <a:xfrm>
            <a:off x="147486" y="6959000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0A8AA4-1A99-2484-7DCA-BFEC7E4E1F83}"/>
              </a:ext>
            </a:extLst>
          </p:cNvPr>
          <p:cNvSpPr txBox="1"/>
          <p:nvPr/>
        </p:nvSpPr>
        <p:spPr>
          <a:xfrm>
            <a:off x="147485" y="719845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x-axis</a:t>
            </a:r>
          </a:p>
        </p:txBody>
      </p:sp>
    </p:spTree>
    <p:extLst>
      <p:ext uri="{BB962C8B-B14F-4D97-AF65-F5344CB8AC3E}">
        <p14:creationId xmlns:p14="http://schemas.microsoft.com/office/powerpoint/2010/main" val="12061866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y-axis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Geometry- Position and Direction</a:t>
            </a:r>
          </a:p>
        </p:txBody>
      </p:sp>
    </p:spTree>
    <p:extLst>
      <p:ext uri="{BB962C8B-B14F-4D97-AF65-F5344CB8AC3E}">
        <p14:creationId xmlns:p14="http://schemas.microsoft.com/office/powerpoint/2010/main" val="4048184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Geometry (position and direction) vocabulary introduced in Year 5</a:t>
            </a:r>
          </a:p>
        </p:txBody>
      </p:sp>
      <p:sp>
        <p:nvSpPr>
          <p:cNvPr id="31" name="Snip Single Corner of Rectangle 1">
            <a:extLst>
              <a:ext uri="{FF2B5EF4-FFF2-40B4-BE49-F238E27FC236}">
                <a16:creationId xmlns:a16="http://schemas.microsoft.com/office/drawing/2014/main" id="{9710296E-F25E-49E6-160F-E39BF3FF074A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 – Geometry- Position and Direction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4D8CA82-5865-FB24-1D7D-43F800E96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735" y="36493"/>
            <a:ext cx="1998407" cy="1998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662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reflection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describe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 – Geometry- Position and Direction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6C761CE-107E-2CA7-F04F-4943CC55C590}"/>
              </a:ext>
            </a:extLst>
          </p:cNvPr>
          <p:cNvSpPr/>
          <p:nvPr/>
        </p:nvSpPr>
        <p:spPr>
          <a:xfrm>
            <a:off x="235973" y="492958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B208CF-5BC9-53E8-B0CB-8A2D80388DD4}"/>
              </a:ext>
            </a:extLst>
          </p:cNvPr>
          <p:cNvSpPr txBox="1"/>
          <p:nvPr/>
        </p:nvSpPr>
        <p:spPr>
          <a:xfrm>
            <a:off x="191729" y="5204866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similar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FEB0A7B-CD6B-4DD2-CABE-1786BA880809}"/>
              </a:ext>
            </a:extLst>
          </p:cNvPr>
          <p:cNvSpPr/>
          <p:nvPr/>
        </p:nvSpPr>
        <p:spPr>
          <a:xfrm>
            <a:off x="235973" y="70342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EBB477-3C32-4E0B-C40A-B2E7BF8C597A}"/>
              </a:ext>
            </a:extLst>
          </p:cNvPr>
          <p:cNvSpPr txBox="1"/>
          <p:nvPr/>
        </p:nvSpPr>
        <p:spPr>
          <a:xfrm>
            <a:off x="191729" y="730948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>
                <a:latin typeface="Verdana" panose="020B0604030504040204" pitchFamily="34" charset="0"/>
                <a:ea typeface="Verdana" panose="020B0604030504040204" pitchFamily="34" charset="0"/>
              </a:rPr>
              <a:t>transformation</a:t>
            </a:r>
            <a:endParaRPr lang="en-GB" sz="6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8384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Geometry (position and direction) vocabulary introduced in Year 6</a:t>
            </a:r>
          </a:p>
        </p:txBody>
      </p:sp>
      <p:sp>
        <p:nvSpPr>
          <p:cNvPr id="31" name="Snip Single Corner of Rectangle 1">
            <a:extLst>
              <a:ext uri="{FF2B5EF4-FFF2-40B4-BE49-F238E27FC236}">
                <a16:creationId xmlns:a16="http://schemas.microsoft.com/office/drawing/2014/main" id="{9710296E-F25E-49E6-160F-E39BF3FF074A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Geometry- Position and Direction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4D8CA82-5865-FB24-1D7D-43F800E96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735" y="36493"/>
            <a:ext cx="1998407" cy="1998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224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4" y="606611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coordinate plane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intersect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Y6– Geometry- Position and Direction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C39D037-A507-4843-51B8-39159CD5F362}"/>
              </a:ext>
            </a:extLst>
          </p:cNvPr>
          <p:cNvSpPr/>
          <p:nvPr/>
        </p:nvSpPr>
        <p:spPr>
          <a:xfrm>
            <a:off x="191729" y="4903198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004232-CDC6-9694-CBB3-C689D7C8F27B}"/>
              </a:ext>
            </a:extLst>
          </p:cNvPr>
          <p:cNvSpPr txBox="1"/>
          <p:nvPr/>
        </p:nvSpPr>
        <p:spPr>
          <a:xfrm>
            <a:off x="147485" y="517847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origin </a:t>
            </a:r>
          </a:p>
        </p:txBody>
      </p:sp>
    </p:spTree>
    <p:extLst>
      <p:ext uri="{BB962C8B-B14F-4D97-AF65-F5344CB8AC3E}">
        <p14:creationId xmlns:p14="http://schemas.microsoft.com/office/powerpoint/2010/main" val="1852668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turn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left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right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top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Geometry- Position and Direction</a:t>
            </a:r>
          </a:p>
        </p:txBody>
      </p:sp>
    </p:spTree>
    <p:extLst>
      <p:ext uri="{BB962C8B-B14F-4D97-AF65-F5344CB8AC3E}">
        <p14:creationId xmlns:p14="http://schemas.microsoft.com/office/powerpoint/2010/main" val="2665884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middle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bottom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on top of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in front of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Geometry- Position and Direction</a:t>
            </a:r>
          </a:p>
        </p:txBody>
      </p:sp>
    </p:spTree>
    <p:extLst>
      <p:ext uri="{BB962C8B-B14F-4D97-AF65-F5344CB8AC3E}">
        <p14:creationId xmlns:p14="http://schemas.microsoft.com/office/powerpoint/2010/main" val="2933413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above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between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around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near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Geometry- Position and Direction</a:t>
            </a:r>
          </a:p>
        </p:txBody>
      </p:sp>
    </p:spTree>
    <p:extLst>
      <p:ext uri="{BB962C8B-B14F-4D97-AF65-F5344CB8AC3E}">
        <p14:creationId xmlns:p14="http://schemas.microsoft.com/office/powerpoint/2010/main" val="1270551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close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far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up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down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Geometry- Position and Direction</a:t>
            </a:r>
          </a:p>
        </p:txBody>
      </p:sp>
    </p:spTree>
    <p:extLst>
      <p:ext uri="{BB962C8B-B14F-4D97-AF65-F5344CB8AC3E}">
        <p14:creationId xmlns:p14="http://schemas.microsoft.com/office/powerpoint/2010/main" val="1850847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forwards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backwards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inside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outside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Geometry- Position and Direction</a:t>
            </a:r>
          </a:p>
        </p:txBody>
      </p:sp>
    </p:spTree>
    <p:extLst>
      <p:ext uri="{BB962C8B-B14F-4D97-AF65-F5344CB8AC3E}">
        <p14:creationId xmlns:p14="http://schemas.microsoft.com/office/powerpoint/2010/main" val="2707867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direction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Geometry- Position and Direction</a:t>
            </a:r>
          </a:p>
        </p:txBody>
      </p:sp>
    </p:spTree>
    <p:extLst>
      <p:ext uri="{BB962C8B-B14F-4D97-AF65-F5344CB8AC3E}">
        <p14:creationId xmlns:p14="http://schemas.microsoft.com/office/powerpoint/2010/main" val="1707252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Geometry (position and direction) vocabulary introduced in Year 2</a:t>
            </a:r>
          </a:p>
        </p:txBody>
      </p:sp>
      <p:sp>
        <p:nvSpPr>
          <p:cNvPr id="31" name="Snip Single Corner of Rectangle 1">
            <a:extLst>
              <a:ext uri="{FF2B5EF4-FFF2-40B4-BE49-F238E27FC236}">
                <a16:creationId xmlns:a16="http://schemas.microsoft.com/office/drawing/2014/main" id="{9710296E-F25E-49E6-160F-E39BF3FF074A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Geometry- Position and Direction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4D8CA82-5865-FB24-1D7D-43F800E961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735" y="36493"/>
            <a:ext cx="1998407" cy="1998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139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pattern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sequence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rotation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clockwise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3"/>
            <a:ext cx="3935740" cy="263313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Geometry- Position and Direction</a:t>
            </a:r>
          </a:p>
        </p:txBody>
      </p:sp>
    </p:spTree>
    <p:extLst>
      <p:ext uri="{BB962C8B-B14F-4D97-AF65-F5344CB8AC3E}">
        <p14:creationId xmlns:p14="http://schemas.microsoft.com/office/powerpoint/2010/main" val="922103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</TotalTime>
  <Words>249</Words>
  <Application>Microsoft Office PowerPoint</Application>
  <PresentationFormat>A4 Paper (210x297 mm)</PresentationFormat>
  <Paragraphs>84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21</cp:revision>
  <dcterms:created xsi:type="dcterms:W3CDTF">2022-02-01T11:05:46Z</dcterms:created>
  <dcterms:modified xsi:type="dcterms:W3CDTF">2023-10-01T20:11:36Z</dcterms:modified>
</cp:coreProperties>
</file>