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68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382772" y="2598509"/>
            <a:ext cx="622038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500" dirty="0"/>
              <a:t>Algebra vocabulary introduced in Year 6</a:t>
            </a:r>
          </a:p>
        </p:txBody>
      </p:sp>
      <p:sp>
        <p:nvSpPr>
          <p:cNvPr id="34" name="Snip Single Corner of Rectangle 1">
            <a:extLst>
              <a:ext uri="{FF2B5EF4-FFF2-40B4-BE49-F238E27FC236}">
                <a16:creationId xmlns:a16="http://schemas.microsoft.com/office/drawing/2014/main" id="{999E9A6B-661F-73BD-5904-E71F65D793BA}"/>
              </a:ext>
            </a:extLst>
          </p:cNvPr>
          <p:cNvSpPr/>
          <p:nvPr/>
        </p:nvSpPr>
        <p:spPr>
          <a:xfrm>
            <a:off x="-1" y="235244"/>
            <a:ext cx="1844812" cy="36388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Algebra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E064F28D-64AF-9919-32F8-F61C53FAF2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394" y="-232056"/>
            <a:ext cx="3056860" cy="305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formula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formulae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algebraically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sequence</a:t>
            </a:r>
          </a:p>
        </p:txBody>
      </p:sp>
      <p:sp>
        <p:nvSpPr>
          <p:cNvPr id="18" name="Snip Single Corner of Rectangle 1">
            <a:extLst>
              <a:ext uri="{FF2B5EF4-FFF2-40B4-BE49-F238E27FC236}">
                <a16:creationId xmlns:a16="http://schemas.microsoft.com/office/drawing/2014/main" id="{D442540C-E814-45E9-253D-AC26AA9B4A12}"/>
              </a:ext>
            </a:extLst>
          </p:cNvPr>
          <p:cNvSpPr/>
          <p:nvPr/>
        </p:nvSpPr>
        <p:spPr>
          <a:xfrm>
            <a:off x="-1" y="235244"/>
            <a:ext cx="1844812" cy="36388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Algebra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unknowns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variables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47485" y="4861406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47484" y="510085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represent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35973" y="714673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>
                <a:latin typeface="Verdana" panose="020B0604030504040204" pitchFamily="34" charset="0"/>
                <a:ea typeface="Verdana" panose="020B0604030504040204" pitchFamily="34" charset="0"/>
              </a:rPr>
              <a:t>solve</a:t>
            </a:r>
            <a:endParaRPr lang="en-GB" sz="6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Snip Single Corner of Rectangle 1">
            <a:extLst>
              <a:ext uri="{FF2B5EF4-FFF2-40B4-BE49-F238E27FC236}">
                <a16:creationId xmlns:a16="http://schemas.microsoft.com/office/drawing/2014/main" id="{D442540C-E814-45E9-253D-AC26AA9B4A12}"/>
              </a:ext>
            </a:extLst>
          </p:cNvPr>
          <p:cNvSpPr/>
          <p:nvPr/>
        </p:nvSpPr>
        <p:spPr>
          <a:xfrm>
            <a:off x="-1" y="235244"/>
            <a:ext cx="1844812" cy="36388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Y6 – Algebra</a:t>
            </a:r>
          </a:p>
        </p:txBody>
      </p:sp>
    </p:spTree>
    <p:extLst>
      <p:ext uri="{BB962C8B-B14F-4D97-AF65-F5344CB8AC3E}">
        <p14:creationId xmlns:p14="http://schemas.microsoft.com/office/powerpoint/2010/main" val="4254867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29</Words>
  <Application>Microsoft Office PowerPoint</Application>
  <PresentationFormat>A4 Paper (210x297 mm)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23</cp:revision>
  <dcterms:created xsi:type="dcterms:W3CDTF">2022-02-01T11:05:46Z</dcterms:created>
  <dcterms:modified xsi:type="dcterms:W3CDTF">2023-09-30T20:38:20Z</dcterms:modified>
</cp:coreProperties>
</file>