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73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5"/>
  </p:normalViewPr>
  <p:slideViewPr>
    <p:cSldViewPr snapToGrid="0" snapToObjects="1">
      <p:cViewPr varScale="1">
        <p:scale>
          <a:sx n="52" d="100"/>
          <a:sy n="52" d="100"/>
        </p:scale>
        <p:origin x="263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05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821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225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446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793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717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93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24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960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7294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9907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6C53F-9F46-E24D-968B-445406C215E9}" type="datetimeFigureOut">
              <a:rPr lang="en-GB" smtClean="0"/>
              <a:t>30/09/2023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5A7C09-1BEA-054C-B3D6-DE2A5EB6A8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12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Addition and Subtraction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2452857"/>
            <a:ext cx="6220389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/>
              <a:t>Addition and subtraction vocabulary introduced in Year 1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A8C53A7-C938-BCAF-76A4-8830490071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6160" y="154943"/>
            <a:ext cx="1555867" cy="155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22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calculate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method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91729" y="5083692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multiple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147484" y="7239332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part</a:t>
            </a:r>
          </a:p>
        </p:txBody>
      </p:sp>
      <p:sp>
        <p:nvSpPr>
          <p:cNvPr id="11" name="Snip Single Corner of Rectangle 1">
            <a:extLst>
              <a:ext uri="{FF2B5EF4-FFF2-40B4-BE49-F238E27FC236}">
                <a16:creationId xmlns:a16="http://schemas.microsoft.com/office/drawing/2014/main" id="{C28105AA-EFD5-2DD1-3687-6C7AD52F7124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 – Addition and Subtraction</a:t>
            </a:r>
          </a:p>
        </p:txBody>
      </p:sp>
    </p:spTree>
    <p:extLst>
      <p:ext uri="{BB962C8B-B14F-4D97-AF65-F5344CB8AC3E}">
        <p14:creationId xmlns:p14="http://schemas.microsoft.com/office/powerpoint/2010/main" val="4142173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whole</a:t>
            </a:r>
          </a:p>
        </p:txBody>
      </p:sp>
      <p:sp>
        <p:nvSpPr>
          <p:cNvPr id="6" name="Snip Single Corner of Rectangle 1">
            <a:extLst>
              <a:ext uri="{FF2B5EF4-FFF2-40B4-BE49-F238E27FC236}">
                <a16:creationId xmlns:a16="http://schemas.microsoft.com/office/drawing/2014/main" id="{FD2AB6FA-C1B6-E506-B2F7-29AD57472C6F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 – Addition and Subtraction</a:t>
            </a:r>
          </a:p>
        </p:txBody>
      </p:sp>
    </p:spTree>
    <p:extLst>
      <p:ext uri="{BB962C8B-B14F-4D97-AF65-F5344CB8AC3E}">
        <p14:creationId xmlns:p14="http://schemas.microsoft.com/office/powerpoint/2010/main" val="13944200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Y3– Addition and Subtraction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2452857"/>
            <a:ext cx="6220389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/>
              <a:t>Addition and subtraction vocabulary introduced in Year 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777190-7BD6-4E97-8A15-3FB606CB14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6160" y="154943"/>
            <a:ext cx="1555867" cy="155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6167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regroup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exchange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382772" y="4672137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column addition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287251" y="6728697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column subtraction</a:t>
            </a:r>
          </a:p>
        </p:txBody>
      </p:sp>
      <p:sp>
        <p:nvSpPr>
          <p:cNvPr id="11" name="Snip Single Corner of Rectangle 1">
            <a:extLst>
              <a:ext uri="{FF2B5EF4-FFF2-40B4-BE49-F238E27FC236}">
                <a16:creationId xmlns:a16="http://schemas.microsoft.com/office/drawing/2014/main" id="{A8F21C64-CE53-AFCC-7137-5DC84899E3B0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Y3 – Addition and Subtraction</a:t>
            </a:r>
          </a:p>
        </p:txBody>
      </p:sp>
    </p:spTree>
    <p:extLst>
      <p:ext uri="{BB962C8B-B14F-4D97-AF65-F5344CB8AC3E}">
        <p14:creationId xmlns:p14="http://schemas.microsoft.com/office/powerpoint/2010/main" val="15855057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estimate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A6E8D64-1B53-4A46-D565-C46F9EB90E68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FBC100-222F-8A5C-8C78-A4CDCF65202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increase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7003B617-22DB-40FB-A05C-B1A86AE6FB90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4BE40E7-6CBE-282E-C791-206C6F406437}"/>
              </a:ext>
            </a:extLst>
          </p:cNvPr>
          <p:cNvSpPr txBox="1"/>
          <p:nvPr/>
        </p:nvSpPr>
        <p:spPr>
          <a:xfrm>
            <a:off x="191729" y="5120703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decrease</a:t>
            </a:r>
          </a:p>
        </p:txBody>
      </p:sp>
      <p:sp>
        <p:nvSpPr>
          <p:cNvPr id="6" name="Snip Single Corner of Rectangle 1">
            <a:extLst>
              <a:ext uri="{FF2B5EF4-FFF2-40B4-BE49-F238E27FC236}">
                <a16:creationId xmlns:a16="http://schemas.microsoft.com/office/drawing/2014/main" id="{7B436EB5-2F07-6586-F9BE-86D85A188C96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Y3 – Addition and Subtraction</a:t>
            </a:r>
          </a:p>
        </p:txBody>
      </p:sp>
    </p:spTree>
    <p:extLst>
      <p:ext uri="{BB962C8B-B14F-4D97-AF65-F5344CB8AC3E}">
        <p14:creationId xmlns:p14="http://schemas.microsoft.com/office/powerpoint/2010/main" val="3616699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Y4– Addition and Subtraction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2452857"/>
            <a:ext cx="6220389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/>
              <a:t>Addition and subtraction vocabulary introduced in Year 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777190-7BD6-4E97-8A15-3FB606CB14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6160" y="154943"/>
            <a:ext cx="1555867" cy="155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0520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columnar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strategy</a:t>
            </a:r>
          </a:p>
        </p:txBody>
      </p:sp>
      <p:sp>
        <p:nvSpPr>
          <p:cNvPr id="11" name="Snip Single Corner of Rectangle 1">
            <a:extLst>
              <a:ext uri="{FF2B5EF4-FFF2-40B4-BE49-F238E27FC236}">
                <a16:creationId xmlns:a16="http://schemas.microsoft.com/office/drawing/2014/main" id="{148AAE28-B7E7-F5E6-6295-4D62136B5C7F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Y4 – Addition and Subtraction</a:t>
            </a:r>
          </a:p>
        </p:txBody>
      </p:sp>
    </p:spTree>
    <p:extLst>
      <p:ext uri="{BB962C8B-B14F-4D97-AF65-F5344CB8AC3E}">
        <p14:creationId xmlns:p14="http://schemas.microsoft.com/office/powerpoint/2010/main" val="21080800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Y5– Addition and Subtraction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2452857"/>
            <a:ext cx="6220389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/>
              <a:t>Addition and subtraction vocabulary introduced in Year 5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777190-7BD6-4E97-8A15-3FB606CB14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6160" y="154943"/>
            <a:ext cx="1555867" cy="155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9117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accuracy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approximate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2AF50CD-D800-C311-E1B0-D7D84CA9BBA5}"/>
              </a:ext>
            </a:extLst>
          </p:cNvPr>
          <p:cNvSpPr/>
          <p:nvPr/>
        </p:nvSpPr>
        <p:spPr>
          <a:xfrm>
            <a:off x="147485" y="4899161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6206A2-2DD1-A6C2-2B39-AD532A698E05}"/>
              </a:ext>
            </a:extLst>
          </p:cNvPr>
          <p:cNvSpPr txBox="1"/>
          <p:nvPr/>
        </p:nvSpPr>
        <p:spPr>
          <a:xfrm>
            <a:off x="147486" y="520127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multi-step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538E52AC-559A-5D1B-F6B2-2B8748FA4FB3}"/>
              </a:ext>
            </a:extLst>
          </p:cNvPr>
          <p:cNvSpPr/>
          <p:nvPr/>
        </p:nvSpPr>
        <p:spPr>
          <a:xfrm>
            <a:off x="191730" y="6954098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595C437-79E5-615B-14E0-A168332EFF7D}"/>
              </a:ext>
            </a:extLst>
          </p:cNvPr>
          <p:cNvSpPr txBox="1"/>
          <p:nvPr/>
        </p:nvSpPr>
        <p:spPr>
          <a:xfrm>
            <a:off x="147486" y="7229378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approximate</a:t>
            </a:r>
          </a:p>
        </p:txBody>
      </p:sp>
      <p:sp>
        <p:nvSpPr>
          <p:cNvPr id="15" name="Snip Single Corner of Rectangle 1">
            <a:extLst>
              <a:ext uri="{FF2B5EF4-FFF2-40B4-BE49-F238E27FC236}">
                <a16:creationId xmlns:a16="http://schemas.microsoft.com/office/drawing/2014/main" id="{CB294FA4-1D0A-6A26-0E25-BE74F4ABBD37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</a:t>
            </a: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r>
              <a:rPr lang="en-GB" sz="12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– Addition and Subtraction</a:t>
            </a:r>
          </a:p>
        </p:txBody>
      </p:sp>
    </p:spTree>
    <p:extLst>
      <p:ext uri="{BB962C8B-B14F-4D97-AF65-F5344CB8AC3E}">
        <p14:creationId xmlns:p14="http://schemas.microsoft.com/office/powerpoint/2010/main" val="1441012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2194157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Place Value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add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addition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91730" y="517456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subtract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147484" y="7239332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subtraction</a:t>
            </a:r>
          </a:p>
        </p:txBody>
      </p:sp>
      <p:sp>
        <p:nvSpPr>
          <p:cNvPr id="11" name="Snip Single Corner of Rectangle 1">
            <a:extLst>
              <a:ext uri="{FF2B5EF4-FFF2-40B4-BE49-F238E27FC236}">
                <a16:creationId xmlns:a16="http://schemas.microsoft.com/office/drawing/2014/main" id="{037233D2-A634-339C-4F74-EE7D22CD1C80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Addition and Subtraction</a:t>
            </a:r>
          </a:p>
        </p:txBody>
      </p:sp>
    </p:spTree>
    <p:extLst>
      <p:ext uri="{BB962C8B-B14F-4D97-AF65-F5344CB8AC3E}">
        <p14:creationId xmlns:p14="http://schemas.microsoft.com/office/powerpoint/2010/main" val="2665884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equal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equal to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91730" y="5174564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put together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147484" y="7239332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altogether</a:t>
            </a:r>
          </a:p>
        </p:txBody>
      </p:sp>
      <p:sp>
        <p:nvSpPr>
          <p:cNvPr id="11" name="Snip Single Corner of Rectangle 1">
            <a:extLst>
              <a:ext uri="{FF2B5EF4-FFF2-40B4-BE49-F238E27FC236}">
                <a16:creationId xmlns:a16="http://schemas.microsoft.com/office/drawing/2014/main" id="{4215C114-A2F4-A07C-B47D-CDA96DAA20C1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Addition and Subtraction</a:t>
            </a:r>
          </a:p>
        </p:txBody>
      </p:sp>
    </p:spTree>
    <p:extLst>
      <p:ext uri="{BB962C8B-B14F-4D97-AF65-F5344CB8AC3E}">
        <p14:creationId xmlns:p14="http://schemas.microsoft.com/office/powerpoint/2010/main" val="4094440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total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91730" y="2646239"/>
            <a:ext cx="647454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distance between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91729" y="4760676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difference between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147484" y="7239332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more than</a:t>
            </a:r>
          </a:p>
        </p:txBody>
      </p:sp>
      <p:sp>
        <p:nvSpPr>
          <p:cNvPr id="11" name="Snip Single Corner of Rectangle 1">
            <a:extLst>
              <a:ext uri="{FF2B5EF4-FFF2-40B4-BE49-F238E27FC236}">
                <a16:creationId xmlns:a16="http://schemas.microsoft.com/office/drawing/2014/main" id="{A14B7462-7EFB-AA3D-A123-B484DE81AFF7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Addition and Subtraction</a:t>
            </a:r>
          </a:p>
        </p:txBody>
      </p:sp>
    </p:spTree>
    <p:extLst>
      <p:ext uri="{BB962C8B-B14F-4D97-AF65-F5344CB8AC3E}">
        <p14:creationId xmlns:p14="http://schemas.microsoft.com/office/powerpoint/2010/main" val="4293493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less than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91730" y="3071637"/>
            <a:ext cx="64745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fewer than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91730" y="5146806"/>
            <a:ext cx="64745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answer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147484" y="7239332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count</a:t>
            </a:r>
          </a:p>
        </p:txBody>
      </p:sp>
      <p:sp>
        <p:nvSpPr>
          <p:cNvPr id="11" name="Snip Single Corner of Rectangle 1">
            <a:extLst>
              <a:ext uri="{FF2B5EF4-FFF2-40B4-BE49-F238E27FC236}">
                <a16:creationId xmlns:a16="http://schemas.microsoft.com/office/drawing/2014/main" id="{EF33F806-519B-0660-863B-8D797C1B239D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Addition and Subtraction</a:t>
            </a:r>
          </a:p>
        </p:txBody>
      </p:sp>
    </p:spTree>
    <p:extLst>
      <p:ext uri="{BB962C8B-B14F-4D97-AF65-F5344CB8AC3E}">
        <p14:creationId xmlns:p14="http://schemas.microsoft.com/office/powerpoint/2010/main" val="1648542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record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91730" y="3071637"/>
            <a:ext cx="64745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plus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91730" y="5146806"/>
            <a:ext cx="64745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400" dirty="0">
                <a:latin typeface="Verdana" panose="020B0604030504040204" pitchFamily="34" charset="0"/>
                <a:ea typeface="Verdana" panose="020B0604030504040204" pitchFamily="34" charset="0"/>
              </a:rPr>
              <a:t>leaves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147484" y="7239332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digit</a:t>
            </a:r>
          </a:p>
        </p:txBody>
      </p:sp>
      <p:sp>
        <p:nvSpPr>
          <p:cNvPr id="11" name="Snip Single Corner of Rectangle 1">
            <a:extLst>
              <a:ext uri="{FF2B5EF4-FFF2-40B4-BE49-F238E27FC236}">
                <a16:creationId xmlns:a16="http://schemas.microsoft.com/office/drawing/2014/main" id="{1083416D-0836-C40B-927F-056922B1A55C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Y1 – Addition and Subtraction</a:t>
            </a:r>
          </a:p>
        </p:txBody>
      </p:sp>
    </p:spTree>
    <p:extLst>
      <p:ext uri="{BB962C8B-B14F-4D97-AF65-F5344CB8AC3E}">
        <p14:creationId xmlns:p14="http://schemas.microsoft.com/office/powerpoint/2010/main" val="1227197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nip Single Corner of Rectangle 1">
            <a:extLst>
              <a:ext uri="{FF2B5EF4-FFF2-40B4-BE49-F238E27FC236}">
                <a16:creationId xmlns:a16="http://schemas.microsoft.com/office/drawing/2014/main" id="{E0778F1B-CA4F-F044-8206-38E2E784EE3D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 – Addition and Subtraction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B529F7-ED84-7565-8C24-5F0B275FB5DF}"/>
              </a:ext>
            </a:extLst>
          </p:cNvPr>
          <p:cNvSpPr txBox="1"/>
          <p:nvPr/>
        </p:nvSpPr>
        <p:spPr>
          <a:xfrm>
            <a:off x="265470" y="2452857"/>
            <a:ext cx="6220389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8000" dirty="0"/>
              <a:t>Addition and subtraction vocabulary introduced in Year 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74B43A-24D7-4BE3-B215-E0EB293C4D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6160" y="154943"/>
            <a:ext cx="1555867" cy="1555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898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commutative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associativity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382772" y="4672137"/>
            <a:ext cx="64745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inverse operation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147484" y="7239332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sum</a:t>
            </a:r>
          </a:p>
        </p:txBody>
      </p:sp>
      <p:sp>
        <p:nvSpPr>
          <p:cNvPr id="11" name="Snip Single Corner of Rectangle 1">
            <a:extLst>
              <a:ext uri="{FF2B5EF4-FFF2-40B4-BE49-F238E27FC236}">
                <a16:creationId xmlns:a16="http://schemas.microsoft.com/office/drawing/2014/main" id="{AE9EC854-F2F7-CAE7-DB59-D6E6C2B1222D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 – Addition and Subtraction</a:t>
            </a:r>
          </a:p>
        </p:txBody>
      </p:sp>
    </p:spTree>
    <p:extLst>
      <p:ext uri="{BB962C8B-B14F-4D97-AF65-F5344CB8AC3E}">
        <p14:creationId xmlns:p14="http://schemas.microsoft.com/office/powerpoint/2010/main" val="30834210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D885144-36A4-F84B-854C-3F5EDE0A72E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7295" t="39259" r="27295" b="37778"/>
          <a:stretch/>
        </p:blipFill>
        <p:spPr>
          <a:xfrm>
            <a:off x="2634074" y="9219181"/>
            <a:ext cx="1314488" cy="5136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1F95CB-3461-9D47-9476-94F3633390B3}"/>
              </a:ext>
            </a:extLst>
          </p:cNvPr>
          <p:cNvSpPr txBox="1"/>
          <p:nvPr/>
        </p:nvSpPr>
        <p:spPr>
          <a:xfrm>
            <a:off x="2621251" y="9659448"/>
            <a:ext cx="1314488" cy="1812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78" dirty="0">
                <a:solidFill>
                  <a:schemeClr val="bg2">
                    <a:lumMod val="9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 2022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962A405-3FD1-884D-8294-317C31B8FE7D}"/>
              </a:ext>
            </a:extLst>
          </p:cNvPr>
          <p:cNvCxnSpPr>
            <a:cxnSpLocks/>
          </p:cNvCxnSpPr>
          <p:nvPr/>
        </p:nvCxnSpPr>
        <p:spPr>
          <a:xfrm flipH="1">
            <a:off x="382772" y="9656540"/>
            <a:ext cx="2194157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FB3E5D-E45D-A24F-B432-090162ECF2E7}"/>
              </a:ext>
            </a:extLst>
          </p:cNvPr>
          <p:cNvCxnSpPr>
            <a:cxnSpLocks/>
          </p:cNvCxnSpPr>
          <p:nvPr/>
        </p:nvCxnSpPr>
        <p:spPr>
          <a:xfrm flipH="1">
            <a:off x="4019789" y="9656540"/>
            <a:ext cx="2466071" cy="0"/>
          </a:xfrm>
          <a:prstGeom prst="line">
            <a:avLst/>
          </a:prstGeom>
          <a:ln>
            <a:solidFill>
              <a:srgbClr val="F4733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1B1A066-CBC4-BF8C-AFD8-FA0B895D1F92}"/>
              </a:ext>
            </a:extLst>
          </p:cNvPr>
          <p:cNvSpPr/>
          <p:nvPr/>
        </p:nvSpPr>
        <p:spPr>
          <a:xfrm>
            <a:off x="147484" y="751532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E5DC20-86C6-A33C-CF63-6146921C5ABC}"/>
              </a:ext>
            </a:extLst>
          </p:cNvPr>
          <p:cNvSpPr txBox="1"/>
          <p:nvPr/>
        </p:nvSpPr>
        <p:spPr>
          <a:xfrm>
            <a:off x="147485" y="1053645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operation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E664381-0D10-63CB-D4DA-F21BA0FCE1D2}"/>
              </a:ext>
            </a:extLst>
          </p:cNvPr>
          <p:cNvSpPr/>
          <p:nvPr/>
        </p:nvSpPr>
        <p:spPr>
          <a:xfrm>
            <a:off x="191729" y="2806469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5F44-387B-0F7B-F185-C65CA0737410}"/>
              </a:ext>
            </a:extLst>
          </p:cNvPr>
          <p:cNvSpPr txBox="1"/>
          <p:nvPr/>
        </p:nvSpPr>
        <p:spPr>
          <a:xfrm>
            <a:off x="147485" y="3081749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bridging ten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5762071-8C63-79F5-77F4-C5E0A36C0BE9}"/>
              </a:ext>
            </a:extLst>
          </p:cNvPr>
          <p:cNvSpPr/>
          <p:nvPr/>
        </p:nvSpPr>
        <p:spPr>
          <a:xfrm>
            <a:off x="191729" y="4871237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4B23BB-1B52-CE82-4FAE-9835C537A398}"/>
              </a:ext>
            </a:extLst>
          </p:cNvPr>
          <p:cNvSpPr txBox="1"/>
          <p:nvPr/>
        </p:nvSpPr>
        <p:spPr>
          <a:xfrm>
            <a:off x="191729" y="5083692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check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9B4DEF-E5D6-08E0-1BDE-6A48D4E73531}"/>
              </a:ext>
            </a:extLst>
          </p:cNvPr>
          <p:cNvSpPr/>
          <p:nvPr/>
        </p:nvSpPr>
        <p:spPr>
          <a:xfrm>
            <a:off x="147485" y="6936005"/>
            <a:ext cx="6474542" cy="1902537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F4733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66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BB64F3-EF84-5768-A129-8AC6716CA2CF}"/>
              </a:ext>
            </a:extLst>
          </p:cNvPr>
          <p:cNvSpPr txBox="1"/>
          <p:nvPr/>
        </p:nvSpPr>
        <p:spPr>
          <a:xfrm>
            <a:off x="147484" y="7239332"/>
            <a:ext cx="647454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atin typeface="Verdana" panose="020B0604030504040204" pitchFamily="34" charset="0"/>
                <a:ea typeface="Verdana" panose="020B0604030504040204" pitchFamily="34" charset="0"/>
              </a:rPr>
              <a:t>partition</a:t>
            </a:r>
          </a:p>
        </p:txBody>
      </p:sp>
      <p:sp>
        <p:nvSpPr>
          <p:cNvPr id="11" name="Snip Single Corner of Rectangle 1">
            <a:extLst>
              <a:ext uri="{FF2B5EF4-FFF2-40B4-BE49-F238E27FC236}">
                <a16:creationId xmlns:a16="http://schemas.microsoft.com/office/drawing/2014/main" id="{448DE1D2-F252-ADF7-455C-FD627B6EBF48}"/>
              </a:ext>
            </a:extLst>
          </p:cNvPr>
          <p:cNvSpPr/>
          <p:nvPr/>
        </p:nvSpPr>
        <p:spPr>
          <a:xfrm>
            <a:off x="-1" y="235244"/>
            <a:ext cx="3429001" cy="345808"/>
          </a:xfrm>
          <a:prstGeom prst="snip1Rect">
            <a:avLst>
              <a:gd name="adj" fmla="val 50000"/>
            </a:avLst>
          </a:prstGeom>
          <a:solidFill>
            <a:srgbClr val="F4733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rtlCol="0" anchor="t"/>
          <a:lstStyle/>
          <a:p>
            <a:pPr algn="ctr"/>
            <a:r>
              <a:rPr lang="en-GB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Y2 – Addition and Subtraction</a:t>
            </a:r>
          </a:p>
        </p:txBody>
      </p:sp>
    </p:spTree>
    <p:extLst>
      <p:ext uri="{BB962C8B-B14F-4D97-AF65-F5344CB8AC3E}">
        <p14:creationId xmlns:p14="http://schemas.microsoft.com/office/powerpoint/2010/main" val="34264169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227</Words>
  <Application>Microsoft Office PowerPoint</Application>
  <PresentationFormat>A4 Paper (210x297 mm)</PresentationFormat>
  <Paragraphs>88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Jennings</dc:creator>
  <cp:lastModifiedBy>Sarah Farrell</cp:lastModifiedBy>
  <cp:revision>15</cp:revision>
  <dcterms:created xsi:type="dcterms:W3CDTF">2022-02-01T11:05:46Z</dcterms:created>
  <dcterms:modified xsi:type="dcterms:W3CDTF">2023-09-30T19:28:55Z</dcterms:modified>
</cp:coreProperties>
</file>