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31" d="100"/>
          <a:sy n="31" d="100"/>
        </p:scale>
        <p:origin x="2078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382772" y="2598509"/>
            <a:ext cx="6220389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Ratio and proportion vocabulary introduced in </a:t>
            </a:r>
            <a:r>
              <a:rPr lang="en-GB" sz="7500"/>
              <a:t>Year 6</a:t>
            </a:r>
            <a:endParaRPr lang="en-GB" sz="7500" dirty="0"/>
          </a:p>
        </p:txBody>
      </p:sp>
      <p:sp>
        <p:nvSpPr>
          <p:cNvPr id="34" name="Snip Single Corner of Rectangle 1">
            <a:extLst>
              <a:ext uri="{FF2B5EF4-FFF2-40B4-BE49-F238E27FC236}">
                <a16:creationId xmlns:a16="http://schemas.microsoft.com/office/drawing/2014/main" id="{999E9A6B-661F-73BD-5904-E71F65D793BA}"/>
              </a:ext>
            </a:extLst>
          </p:cNvPr>
          <p:cNvSpPr/>
          <p:nvPr/>
        </p:nvSpPr>
        <p:spPr>
          <a:xfrm>
            <a:off x="-1" y="235243"/>
            <a:ext cx="3170904" cy="363889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Ratio and Proportion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0B54FFB-FBF0-7AE6-6333-25A20F43C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3568" y="249459"/>
            <a:ext cx="1844812" cy="1844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relative size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scale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scale factor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ratio as a:b</a:t>
            </a:r>
          </a:p>
        </p:txBody>
      </p:sp>
      <p:sp>
        <p:nvSpPr>
          <p:cNvPr id="17" name="Snip Single Corner of Rectangle 1">
            <a:extLst>
              <a:ext uri="{FF2B5EF4-FFF2-40B4-BE49-F238E27FC236}">
                <a16:creationId xmlns:a16="http://schemas.microsoft.com/office/drawing/2014/main" id="{174C29B4-736E-076D-A7D2-5F134C85B91B}"/>
              </a:ext>
            </a:extLst>
          </p:cNvPr>
          <p:cNvSpPr/>
          <p:nvPr/>
        </p:nvSpPr>
        <p:spPr>
          <a:xfrm>
            <a:off x="-1" y="235243"/>
            <a:ext cx="3170904" cy="363889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Ratio and Proportion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enlarge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ratio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proportion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>
                <a:latin typeface="Verdana" panose="020B0604030504040204" pitchFamily="34" charset="0"/>
                <a:ea typeface="Verdana" panose="020B0604030504040204" pitchFamily="34" charset="0"/>
              </a:rPr>
              <a:t>percentage</a:t>
            </a:r>
            <a:endParaRPr lang="en-GB" sz="6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Snip Single Corner of Rectangle 1">
            <a:extLst>
              <a:ext uri="{FF2B5EF4-FFF2-40B4-BE49-F238E27FC236}">
                <a16:creationId xmlns:a16="http://schemas.microsoft.com/office/drawing/2014/main" id="{174C29B4-736E-076D-A7D2-5F134C85B91B}"/>
              </a:ext>
            </a:extLst>
          </p:cNvPr>
          <p:cNvSpPr/>
          <p:nvPr/>
        </p:nvSpPr>
        <p:spPr>
          <a:xfrm>
            <a:off x="-1" y="235243"/>
            <a:ext cx="3170904" cy="363889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Ratio and Proportion</a:t>
            </a:r>
          </a:p>
        </p:txBody>
      </p:sp>
    </p:spTree>
    <p:extLst>
      <p:ext uri="{BB962C8B-B14F-4D97-AF65-F5344CB8AC3E}">
        <p14:creationId xmlns:p14="http://schemas.microsoft.com/office/powerpoint/2010/main" val="4114126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43</Words>
  <Application>Microsoft Office PowerPoint</Application>
  <PresentationFormat>A4 Paper (210x297 mm)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23</cp:revision>
  <dcterms:created xsi:type="dcterms:W3CDTF">2022-02-01T11:05:46Z</dcterms:created>
  <dcterms:modified xsi:type="dcterms:W3CDTF">2023-09-30T20:36:45Z</dcterms:modified>
</cp:coreProperties>
</file>