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76" r:id="rId1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263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/>
              <a:t>Fractions, decimals and percentages vocabulary introduced in Year 1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Fractions, Decimals and Percentages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7C4BA6-0214-D6D9-3A24-13C7B125A082}"/>
              </a:ext>
            </a:extLst>
          </p:cNvPr>
          <p:cNvGrpSpPr/>
          <p:nvPr/>
        </p:nvGrpSpPr>
        <p:grpSpPr>
          <a:xfrm>
            <a:off x="4442760" y="134354"/>
            <a:ext cx="2179267" cy="1812432"/>
            <a:chOff x="3935739" y="-146263"/>
            <a:chExt cx="1333240" cy="110881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A4198E4-9B0D-2854-5146-01E10E509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739" y="-146263"/>
              <a:ext cx="1108816" cy="1108816"/>
            </a:xfrm>
            <a:prstGeom prst="rect">
              <a:avLst/>
            </a:prstGeom>
          </p:spPr>
        </p:pic>
        <p:sp>
          <p:nvSpPr>
            <p:cNvPr id="28" name="Chord 27">
              <a:extLst>
                <a:ext uri="{FF2B5EF4-FFF2-40B4-BE49-F238E27FC236}">
                  <a16:creationId xmlns:a16="http://schemas.microsoft.com/office/drawing/2014/main" id="{9BCA6C39-D0D0-02BA-21B1-87AC09E169CB}"/>
                </a:ext>
              </a:extLst>
            </p:cNvPr>
            <p:cNvSpPr/>
            <p:nvPr/>
          </p:nvSpPr>
          <p:spPr>
            <a:xfrm rot="13061756">
              <a:off x="4216886" y="-93760"/>
              <a:ext cx="1052093" cy="1003809"/>
            </a:xfrm>
            <a:prstGeom prst="chord">
              <a:avLst>
                <a:gd name="adj1" fmla="val 3132400"/>
                <a:gd name="adj2" fmla="val 139434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/>
              <a:t>Fractions, decimals and percentages vocabulary introduced in Year 4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Fractions, Decimals and Percentages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7C4BA6-0214-D6D9-3A24-13C7B125A082}"/>
              </a:ext>
            </a:extLst>
          </p:cNvPr>
          <p:cNvGrpSpPr/>
          <p:nvPr/>
        </p:nvGrpSpPr>
        <p:grpSpPr>
          <a:xfrm>
            <a:off x="4442760" y="134354"/>
            <a:ext cx="2179267" cy="1812432"/>
            <a:chOff x="3935739" y="-146263"/>
            <a:chExt cx="1333240" cy="110881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A4198E4-9B0D-2854-5146-01E10E509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739" y="-146263"/>
              <a:ext cx="1108816" cy="1108816"/>
            </a:xfrm>
            <a:prstGeom prst="rect">
              <a:avLst/>
            </a:prstGeom>
          </p:spPr>
        </p:pic>
        <p:sp>
          <p:nvSpPr>
            <p:cNvPr id="28" name="Chord 27">
              <a:extLst>
                <a:ext uri="{FF2B5EF4-FFF2-40B4-BE49-F238E27FC236}">
                  <a16:creationId xmlns:a16="http://schemas.microsoft.com/office/drawing/2014/main" id="{9BCA6C39-D0D0-02BA-21B1-87AC09E169CB}"/>
                </a:ext>
              </a:extLst>
            </p:cNvPr>
            <p:cNvSpPr/>
            <p:nvPr/>
          </p:nvSpPr>
          <p:spPr>
            <a:xfrm rot="13061756">
              <a:off x="4216886" y="-93760"/>
              <a:ext cx="1052093" cy="1003809"/>
            </a:xfrm>
            <a:prstGeom prst="chord">
              <a:avLst>
                <a:gd name="adj1" fmla="val 3132400"/>
                <a:gd name="adj2" fmla="val 139434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08521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hundredths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2629857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improper fraction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mixed number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92901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proper fraction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971202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simplify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299899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proportion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decimal place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2346196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/>
              <a:t>Fractions, decimals and percentages vocabulary introduced in Year 5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Fractions, Decimals and Percentages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7C4BA6-0214-D6D9-3A24-13C7B125A082}"/>
              </a:ext>
            </a:extLst>
          </p:cNvPr>
          <p:cNvGrpSpPr/>
          <p:nvPr/>
        </p:nvGrpSpPr>
        <p:grpSpPr>
          <a:xfrm>
            <a:off x="4442760" y="134354"/>
            <a:ext cx="2179267" cy="1812432"/>
            <a:chOff x="3935739" y="-146263"/>
            <a:chExt cx="1333240" cy="110881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A4198E4-9B0D-2854-5146-01E10E509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739" y="-146263"/>
              <a:ext cx="1108816" cy="1108816"/>
            </a:xfrm>
            <a:prstGeom prst="rect">
              <a:avLst/>
            </a:prstGeom>
          </p:spPr>
        </p:pic>
        <p:sp>
          <p:nvSpPr>
            <p:cNvPr id="28" name="Chord 27">
              <a:extLst>
                <a:ext uri="{FF2B5EF4-FFF2-40B4-BE49-F238E27FC236}">
                  <a16:creationId xmlns:a16="http://schemas.microsoft.com/office/drawing/2014/main" id="{9BCA6C39-D0D0-02BA-21B1-87AC09E169CB}"/>
                </a:ext>
              </a:extLst>
            </p:cNvPr>
            <p:cNvSpPr/>
            <p:nvPr/>
          </p:nvSpPr>
          <p:spPr>
            <a:xfrm rot="13061756">
              <a:off x="4216886" y="-93760"/>
              <a:ext cx="1052093" cy="1003809"/>
            </a:xfrm>
            <a:prstGeom prst="chord">
              <a:avLst>
                <a:gd name="adj1" fmla="val 3132400"/>
                <a:gd name="adj2" fmla="val 139434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204217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thousandths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4" y="305670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percentage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complements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92901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express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521219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/>
              <a:t>Fractions, decimals and percentages vocabulary introduced in Year 6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Fractions, Decimals and Percentages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7C4BA6-0214-D6D9-3A24-13C7B125A082}"/>
              </a:ext>
            </a:extLst>
          </p:cNvPr>
          <p:cNvGrpSpPr/>
          <p:nvPr/>
        </p:nvGrpSpPr>
        <p:grpSpPr>
          <a:xfrm>
            <a:off x="4442760" y="134354"/>
            <a:ext cx="2179267" cy="1812432"/>
            <a:chOff x="3935739" y="-146263"/>
            <a:chExt cx="1333240" cy="110881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A4198E4-9B0D-2854-5146-01E10E509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739" y="-146263"/>
              <a:ext cx="1108816" cy="1108816"/>
            </a:xfrm>
            <a:prstGeom prst="rect">
              <a:avLst/>
            </a:prstGeom>
          </p:spPr>
        </p:pic>
        <p:sp>
          <p:nvSpPr>
            <p:cNvPr id="28" name="Chord 27">
              <a:extLst>
                <a:ext uri="{FF2B5EF4-FFF2-40B4-BE49-F238E27FC236}">
                  <a16:creationId xmlns:a16="http://schemas.microsoft.com/office/drawing/2014/main" id="{9BCA6C39-D0D0-02BA-21B1-87AC09E169CB}"/>
                </a:ext>
              </a:extLst>
            </p:cNvPr>
            <p:cNvSpPr/>
            <p:nvPr/>
          </p:nvSpPr>
          <p:spPr>
            <a:xfrm rot="13061756">
              <a:off x="4216886" y="-93760"/>
              <a:ext cx="1052093" cy="1003809"/>
            </a:xfrm>
            <a:prstGeom prst="chord">
              <a:avLst>
                <a:gd name="adj1" fmla="val 3132400"/>
                <a:gd name="adj2" fmla="val 139434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229719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denomination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4" y="3056700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simplest form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recurring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4288244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half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quarter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fraction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whole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part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185490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/>
              <a:t>Fractions, decimals and percentages vocabulary introduced in Year 2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Fractions, Decimals and Percentages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7C4BA6-0214-D6D9-3A24-13C7B125A082}"/>
              </a:ext>
            </a:extLst>
          </p:cNvPr>
          <p:cNvGrpSpPr/>
          <p:nvPr/>
        </p:nvGrpSpPr>
        <p:grpSpPr>
          <a:xfrm>
            <a:off x="4442760" y="134354"/>
            <a:ext cx="2179267" cy="1812432"/>
            <a:chOff x="3935739" y="-146263"/>
            <a:chExt cx="1333240" cy="110881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A4198E4-9B0D-2854-5146-01E10E509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739" y="-146263"/>
              <a:ext cx="1108816" cy="1108816"/>
            </a:xfrm>
            <a:prstGeom prst="rect">
              <a:avLst/>
            </a:prstGeom>
          </p:spPr>
        </p:pic>
        <p:sp>
          <p:nvSpPr>
            <p:cNvPr id="28" name="Chord 27">
              <a:extLst>
                <a:ext uri="{FF2B5EF4-FFF2-40B4-BE49-F238E27FC236}">
                  <a16:creationId xmlns:a16="http://schemas.microsoft.com/office/drawing/2014/main" id="{9BCA6C39-D0D0-02BA-21B1-87AC09E169CB}"/>
                </a:ext>
              </a:extLst>
            </p:cNvPr>
            <p:cNvSpPr/>
            <p:nvPr/>
          </p:nvSpPr>
          <p:spPr>
            <a:xfrm rot="13061756">
              <a:off x="4216886" y="-93760"/>
              <a:ext cx="1052093" cy="1003809"/>
            </a:xfrm>
            <a:prstGeom prst="chord">
              <a:avLst>
                <a:gd name="adj1" fmla="val 3132400"/>
                <a:gd name="adj2" fmla="val 139434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93260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numerator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denominator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unit fraction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6825444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non-unit fraction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2637298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vinculum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equivalent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equivalence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91729" y="7144582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third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1102963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1715975"/>
            <a:ext cx="6220389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400" dirty="0"/>
              <a:t>Fractions, decimals and percentages vocabulary introduced in Year 3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Fractions, Decimals and Percentages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7C4BA6-0214-D6D9-3A24-13C7B125A082}"/>
              </a:ext>
            </a:extLst>
          </p:cNvPr>
          <p:cNvGrpSpPr/>
          <p:nvPr/>
        </p:nvGrpSpPr>
        <p:grpSpPr>
          <a:xfrm>
            <a:off x="4442760" y="134354"/>
            <a:ext cx="2179267" cy="1812432"/>
            <a:chOff x="3935739" y="-146263"/>
            <a:chExt cx="1333240" cy="1108816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6A4198E4-9B0D-2854-5146-01E10E509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35739" y="-146263"/>
              <a:ext cx="1108816" cy="1108816"/>
            </a:xfrm>
            <a:prstGeom prst="rect">
              <a:avLst/>
            </a:prstGeom>
          </p:spPr>
        </p:pic>
        <p:sp>
          <p:nvSpPr>
            <p:cNvPr id="28" name="Chord 27">
              <a:extLst>
                <a:ext uri="{FF2B5EF4-FFF2-40B4-BE49-F238E27FC236}">
                  <a16:creationId xmlns:a16="http://schemas.microsoft.com/office/drawing/2014/main" id="{9BCA6C39-D0D0-02BA-21B1-87AC09E169CB}"/>
                </a:ext>
              </a:extLst>
            </p:cNvPr>
            <p:cNvSpPr/>
            <p:nvPr/>
          </p:nvSpPr>
          <p:spPr>
            <a:xfrm rot="13061756">
              <a:off x="4216886" y="-93760"/>
              <a:ext cx="1052093" cy="1003809"/>
            </a:xfrm>
            <a:prstGeom prst="chord">
              <a:avLst>
                <a:gd name="adj1" fmla="val 3132400"/>
                <a:gd name="adj2" fmla="val 1394342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492557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tenths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operator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decimal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92901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fifths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4060875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sixths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sevenths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eighths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92901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ninths</a:t>
            </a:r>
          </a:p>
        </p:txBody>
      </p:sp>
      <p:sp>
        <p:nvSpPr>
          <p:cNvPr id="12" name="Snip Single Corner of Rectangle 1">
            <a:extLst>
              <a:ext uri="{FF2B5EF4-FFF2-40B4-BE49-F238E27FC236}">
                <a16:creationId xmlns:a16="http://schemas.microsoft.com/office/drawing/2014/main" id="{1428BD8C-3CDB-398F-94B1-2507451E9559}"/>
              </a:ext>
            </a:extLst>
          </p:cNvPr>
          <p:cNvSpPr/>
          <p:nvPr/>
        </p:nvSpPr>
        <p:spPr>
          <a:xfrm>
            <a:off x="-1" y="235244"/>
            <a:ext cx="4689987" cy="29569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Fractions, Decimals and Percentages</a:t>
            </a:r>
          </a:p>
        </p:txBody>
      </p:sp>
    </p:spTree>
    <p:extLst>
      <p:ext uri="{BB962C8B-B14F-4D97-AF65-F5344CB8AC3E}">
        <p14:creationId xmlns:p14="http://schemas.microsoft.com/office/powerpoint/2010/main" val="398367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</TotalTime>
  <Words>246</Words>
  <Application>Microsoft Office PowerPoint</Application>
  <PresentationFormat>A4 Paper (210x297 mm)</PresentationFormat>
  <Paragraphs>73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17</cp:revision>
  <dcterms:created xsi:type="dcterms:W3CDTF">2022-02-01T11:05:46Z</dcterms:created>
  <dcterms:modified xsi:type="dcterms:W3CDTF">2023-09-30T19:51:55Z</dcterms:modified>
</cp:coreProperties>
</file>