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7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6" r:id="rId26"/>
    <p:sldId id="284" r:id="rId27"/>
    <p:sldId id="285" r:id="rId28"/>
    <p:sldId id="289" r:id="rId29"/>
    <p:sldId id="287" r:id="rId30"/>
    <p:sldId id="288" r:id="rId31"/>
    <p:sldId id="290" r:id="rId32"/>
    <p:sldId id="291" r:id="rId33"/>
    <p:sldId id="292" r:id="rId34"/>
    <p:sldId id="293" r:id="rId35"/>
    <p:sldId id="294" r:id="rId36"/>
    <p:sldId id="295" r:id="rId37"/>
    <p:sldId id="296" r:id="rId38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5"/>
  </p:normalViewPr>
  <p:slideViewPr>
    <p:cSldViewPr snapToGrid="0" snapToObjects="1">
      <p:cViewPr varScale="1">
        <p:scale>
          <a:sx n="52" d="100"/>
          <a:sy n="52" d="100"/>
        </p:scale>
        <p:origin x="68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5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2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6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9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9B529F7-ED84-7565-8C24-5F0B275FB5DF}"/>
              </a:ext>
            </a:extLst>
          </p:cNvPr>
          <p:cNvSpPr txBox="1"/>
          <p:nvPr/>
        </p:nvSpPr>
        <p:spPr>
          <a:xfrm>
            <a:off x="265470" y="1715975"/>
            <a:ext cx="622038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500" dirty="0"/>
              <a:t>Measurement vocabulary introduced in Year 1</a:t>
            </a:r>
          </a:p>
        </p:txBody>
      </p:sp>
      <p:sp>
        <p:nvSpPr>
          <p:cNvPr id="29" name="Snip Single Corner of Rectangle 1">
            <a:extLst>
              <a:ext uri="{FF2B5EF4-FFF2-40B4-BE49-F238E27FC236}">
                <a16:creationId xmlns:a16="http://schemas.microsoft.com/office/drawing/2014/main" id="{BDA20DCF-0A85-44C6-8773-58DCFCC4CB19}"/>
              </a:ext>
            </a:extLst>
          </p:cNvPr>
          <p:cNvSpPr/>
          <p:nvPr/>
        </p:nvSpPr>
        <p:spPr>
          <a:xfrm>
            <a:off x="-1" y="235244"/>
            <a:ext cx="2286001" cy="29569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Y1 – Measurement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507EC5B4-2BE6-CF86-F365-7427E6E1F9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0929" y="111330"/>
            <a:ext cx="1401099" cy="1401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second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minute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hour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235973" y="714673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day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4"/>
            <a:ext cx="2286001" cy="29569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Y1 – Measurement</a:t>
            </a:r>
          </a:p>
        </p:txBody>
      </p:sp>
    </p:spTree>
    <p:extLst>
      <p:ext uri="{BB962C8B-B14F-4D97-AF65-F5344CB8AC3E}">
        <p14:creationId xmlns:p14="http://schemas.microsoft.com/office/powerpoint/2010/main" val="29073773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week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month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year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235973" y="714673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before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4"/>
            <a:ext cx="2286001" cy="29569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Y1 – Measurement</a:t>
            </a:r>
          </a:p>
        </p:txBody>
      </p:sp>
    </p:spTree>
    <p:extLst>
      <p:ext uri="{BB962C8B-B14F-4D97-AF65-F5344CB8AC3E}">
        <p14:creationId xmlns:p14="http://schemas.microsoft.com/office/powerpoint/2010/main" val="2441302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after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next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first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235973" y="714673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today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4"/>
            <a:ext cx="2286001" cy="29569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Y1 – Measurement</a:t>
            </a:r>
          </a:p>
        </p:txBody>
      </p:sp>
    </p:spTree>
    <p:extLst>
      <p:ext uri="{BB962C8B-B14F-4D97-AF65-F5344CB8AC3E}">
        <p14:creationId xmlns:p14="http://schemas.microsoft.com/office/powerpoint/2010/main" val="6203324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yesterday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tomorrow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morning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235973" y="714673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afternoon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4"/>
            <a:ext cx="2286001" cy="29569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Y1 – Measurement</a:t>
            </a:r>
          </a:p>
        </p:txBody>
      </p:sp>
    </p:spTree>
    <p:extLst>
      <p:ext uri="{BB962C8B-B14F-4D97-AF65-F5344CB8AC3E}">
        <p14:creationId xmlns:p14="http://schemas.microsoft.com/office/powerpoint/2010/main" val="29093238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earlier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later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time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235973" y="714673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quicker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4"/>
            <a:ext cx="2286001" cy="29569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Y1 – Measurement</a:t>
            </a:r>
          </a:p>
        </p:txBody>
      </p:sp>
    </p:spTree>
    <p:extLst>
      <p:ext uri="{BB962C8B-B14F-4D97-AF65-F5344CB8AC3E}">
        <p14:creationId xmlns:p14="http://schemas.microsoft.com/office/powerpoint/2010/main" val="8084673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slower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January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February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235973" y="714673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March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4"/>
            <a:ext cx="2286001" cy="29569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Y1 – Measurement</a:t>
            </a:r>
          </a:p>
        </p:txBody>
      </p:sp>
    </p:spTree>
    <p:extLst>
      <p:ext uri="{BB962C8B-B14F-4D97-AF65-F5344CB8AC3E}">
        <p14:creationId xmlns:p14="http://schemas.microsoft.com/office/powerpoint/2010/main" val="6393451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April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May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June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235973" y="714673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July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4"/>
            <a:ext cx="2286001" cy="29569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Y1 – Measurement</a:t>
            </a:r>
          </a:p>
        </p:txBody>
      </p:sp>
    </p:spTree>
    <p:extLst>
      <p:ext uri="{BB962C8B-B14F-4D97-AF65-F5344CB8AC3E}">
        <p14:creationId xmlns:p14="http://schemas.microsoft.com/office/powerpoint/2010/main" val="30198068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August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September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October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235973" y="714673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November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4"/>
            <a:ext cx="2286001" cy="29569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Y1 – Measurement</a:t>
            </a:r>
          </a:p>
        </p:txBody>
      </p:sp>
    </p:spTree>
    <p:extLst>
      <p:ext uri="{BB962C8B-B14F-4D97-AF65-F5344CB8AC3E}">
        <p14:creationId xmlns:p14="http://schemas.microsoft.com/office/powerpoint/2010/main" val="26595740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December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Monday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Tuesday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235973" y="714673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Wednesday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4"/>
            <a:ext cx="2286001" cy="29569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Y1 – Measurement</a:t>
            </a:r>
          </a:p>
        </p:txBody>
      </p:sp>
    </p:spTree>
    <p:extLst>
      <p:ext uri="{BB962C8B-B14F-4D97-AF65-F5344CB8AC3E}">
        <p14:creationId xmlns:p14="http://schemas.microsoft.com/office/powerpoint/2010/main" val="18830637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Thursday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Friday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Saturday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235973" y="714673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Sunday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4"/>
            <a:ext cx="2286001" cy="29569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Y1 – Measurement</a:t>
            </a:r>
          </a:p>
        </p:txBody>
      </p:sp>
    </p:spTree>
    <p:extLst>
      <p:ext uri="{BB962C8B-B14F-4D97-AF65-F5344CB8AC3E}">
        <p14:creationId xmlns:p14="http://schemas.microsoft.com/office/powerpoint/2010/main" val="1041247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long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short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longer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235973" y="714673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shorter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4"/>
            <a:ext cx="2286001" cy="29569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Y1 – Measurement</a:t>
            </a:r>
          </a:p>
        </p:txBody>
      </p:sp>
    </p:spTree>
    <p:extLst>
      <p:ext uri="{BB962C8B-B14F-4D97-AF65-F5344CB8AC3E}">
        <p14:creationId xmlns:p14="http://schemas.microsoft.com/office/powerpoint/2010/main" val="26658841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9B529F7-ED84-7565-8C24-5F0B275FB5DF}"/>
              </a:ext>
            </a:extLst>
          </p:cNvPr>
          <p:cNvSpPr txBox="1"/>
          <p:nvPr/>
        </p:nvSpPr>
        <p:spPr>
          <a:xfrm>
            <a:off x="265470" y="1715975"/>
            <a:ext cx="622038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500" dirty="0"/>
              <a:t>Measurement vocabulary introduced in Year 2</a:t>
            </a:r>
          </a:p>
        </p:txBody>
      </p:sp>
      <p:sp>
        <p:nvSpPr>
          <p:cNvPr id="29" name="Snip Single Corner of Rectangle 1">
            <a:extLst>
              <a:ext uri="{FF2B5EF4-FFF2-40B4-BE49-F238E27FC236}">
                <a16:creationId xmlns:a16="http://schemas.microsoft.com/office/drawing/2014/main" id="{BDA20DCF-0A85-44C6-8773-58DCFCC4CB19}"/>
              </a:ext>
            </a:extLst>
          </p:cNvPr>
          <p:cNvSpPr/>
          <p:nvPr/>
        </p:nvSpPr>
        <p:spPr>
          <a:xfrm>
            <a:off x="-1" y="190999"/>
            <a:ext cx="2286001" cy="29569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Y2 – Measurement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507EC5B4-2BE6-CF86-F365-7427E6E1F9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0929" y="111330"/>
            <a:ext cx="1401099" cy="1401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544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metre (m)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2601908"/>
            <a:ext cx="647454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400" dirty="0">
                <a:latin typeface="Verdana" panose="020B0604030504040204" pitchFamily="34" charset="0"/>
                <a:ea typeface="Verdana" panose="020B0604030504040204" pitchFamily="34" charset="0"/>
              </a:rPr>
              <a:t>centimetre (cm)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gram (g)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235973" y="714673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kilogram (kg)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4"/>
            <a:ext cx="2286001" cy="29569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Y2 – Measurement</a:t>
            </a:r>
          </a:p>
        </p:txBody>
      </p:sp>
    </p:spTree>
    <p:extLst>
      <p:ext uri="{BB962C8B-B14F-4D97-AF65-F5344CB8AC3E}">
        <p14:creationId xmlns:p14="http://schemas.microsoft.com/office/powerpoint/2010/main" val="13440059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litres (l)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2601908"/>
            <a:ext cx="647454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400" kern="1200" dirty="0">
                <a:solidFill>
                  <a:schemeClr val="dk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degrees Celsius (°C)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millilitres (ml)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235973" y="714673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scale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4"/>
            <a:ext cx="2286001" cy="29569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Y2 – Measurement</a:t>
            </a:r>
          </a:p>
        </p:txBody>
      </p:sp>
    </p:spTree>
    <p:extLst>
      <p:ext uri="{BB962C8B-B14F-4D97-AF65-F5344CB8AC3E}">
        <p14:creationId xmlns:p14="http://schemas.microsoft.com/office/powerpoint/2010/main" val="27699543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thermometer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2997240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kern="1200" dirty="0">
                <a:solidFill>
                  <a:schemeClr val="dk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pounds (£)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pence (p)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235973" y="714673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intervals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4"/>
            <a:ext cx="2286001" cy="29569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Y2 – Measurement</a:t>
            </a:r>
          </a:p>
        </p:txBody>
      </p:sp>
    </p:spTree>
    <p:extLst>
      <p:ext uri="{BB962C8B-B14F-4D97-AF65-F5344CB8AC3E}">
        <p14:creationId xmlns:p14="http://schemas.microsoft.com/office/powerpoint/2010/main" val="23340135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change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2997240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kern="1200" dirty="0">
                <a:solidFill>
                  <a:schemeClr val="dk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clockwise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anti-clockwise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235973" y="714673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width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4"/>
            <a:ext cx="2286001" cy="29569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Y2 – Measurement</a:t>
            </a:r>
          </a:p>
        </p:txBody>
      </p:sp>
    </p:spTree>
    <p:extLst>
      <p:ext uri="{BB962C8B-B14F-4D97-AF65-F5344CB8AC3E}">
        <p14:creationId xmlns:p14="http://schemas.microsoft.com/office/powerpoint/2010/main" val="14231890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9B529F7-ED84-7565-8C24-5F0B275FB5DF}"/>
              </a:ext>
            </a:extLst>
          </p:cNvPr>
          <p:cNvSpPr txBox="1"/>
          <p:nvPr/>
        </p:nvSpPr>
        <p:spPr>
          <a:xfrm>
            <a:off x="265470" y="1715975"/>
            <a:ext cx="622038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500" dirty="0"/>
              <a:t>Measurement vocabulary introduced in Year 3</a:t>
            </a:r>
          </a:p>
        </p:txBody>
      </p:sp>
      <p:sp>
        <p:nvSpPr>
          <p:cNvPr id="29" name="Snip Single Corner of Rectangle 1">
            <a:extLst>
              <a:ext uri="{FF2B5EF4-FFF2-40B4-BE49-F238E27FC236}">
                <a16:creationId xmlns:a16="http://schemas.microsoft.com/office/drawing/2014/main" id="{BDA20DCF-0A85-44C6-8773-58DCFCC4CB19}"/>
              </a:ext>
            </a:extLst>
          </p:cNvPr>
          <p:cNvSpPr/>
          <p:nvPr/>
        </p:nvSpPr>
        <p:spPr>
          <a:xfrm>
            <a:off x="-1" y="190999"/>
            <a:ext cx="2286001" cy="29569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Y3 – Measurement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507EC5B4-2BE6-CF86-F365-7427E6E1F9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0929" y="111330"/>
            <a:ext cx="1401099" cy="1401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3651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91729" y="574920"/>
            <a:ext cx="647454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400" dirty="0">
                <a:latin typeface="Verdana" panose="020B0604030504040204" pitchFamily="34" charset="0"/>
                <a:ea typeface="Verdana" panose="020B0604030504040204" pitchFamily="34" charset="0"/>
              </a:rPr>
              <a:t>millilitres (mm)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2997240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kern="1200" dirty="0">
                <a:solidFill>
                  <a:schemeClr val="dk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perimeter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leap year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235973" y="714673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duration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4"/>
            <a:ext cx="2286001" cy="29569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Y2 – Measurement</a:t>
            </a:r>
          </a:p>
        </p:txBody>
      </p:sp>
    </p:spTree>
    <p:extLst>
      <p:ext uri="{BB962C8B-B14F-4D97-AF65-F5344CB8AC3E}">
        <p14:creationId xmlns:p14="http://schemas.microsoft.com/office/powerpoint/2010/main" val="6069445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91729" y="98795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analogue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2997240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kern="1200" dirty="0">
                <a:solidFill>
                  <a:schemeClr val="dk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digital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4"/>
            <a:ext cx="2286001" cy="29569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Y2 – Measurement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A47A250A-0D4C-BA45-2D34-62BD978F5967}"/>
              </a:ext>
            </a:extLst>
          </p:cNvPr>
          <p:cNvSpPr/>
          <p:nvPr/>
        </p:nvSpPr>
        <p:spPr>
          <a:xfrm>
            <a:off x="147484" y="4845054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C0EA895-A64E-F2A4-8C7C-A1F841255429}"/>
              </a:ext>
            </a:extLst>
          </p:cNvPr>
          <p:cNvSpPr txBox="1"/>
          <p:nvPr/>
        </p:nvSpPr>
        <p:spPr>
          <a:xfrm>
            <a:off x="103240" y="503582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kern="1200" dirty="0">
                <a:solidFill>
                  <a:schemeClr val="dk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chronological</a:t>
            </a:r>
          </a:p>
        </p:txBody>
      </p:sp>
    </p:spTree>
    <p:extLst>
      <p:ext uri="{BB962C8B-B14F-4D97-AF65-F5344CB8AC3E}">
        <p14:creationId xmlns:p14="http://schemas.microsoft.com/office/powerpoint/2010/main" val="364939728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9B529F7-ED84-7565-8C24-5F0B275FB5DF}"/>
              </a:ext>
            </a:extLst>
          </p:cNvPr>
          <p:cNvSpPr txBox="1"/>
          <p:nvPr/>
        </p:nvSpPr>
        <p:spPr>
          <a:xfrm>
            <a:off x="265470" y="1715975"/>
            <a:ext cx="622038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500" dirty="0"/>
              <a:t>Measurement vocabulary introduced in Year 4</a:t>
            </a:r>
          </a:p>
        </p:txBody>
      </p:sp>
      <p:sp>
        <p:nvSpPr>
          <p:cNvPr id="29" name="Snip Single Corner of Rectangle 1">
            <a:extLst>
              <a:ext uri="{FF2B5EF4-FFF2-40B4-BE49-F238E27FC236}">
                <a16:creationId xmlns:a16="http://schemas.microsoft.com/office/drawing/2014/main" id="{BDA20DCF-0A85-44C6-8773-58DCFCC4CB19}"/>
              </a:ext>
            </a:extLst>
          </p:cNvPr>
          <p:cNvSpPr/>
          <p:nvPr/>
        </p:nvSpPr>
        <p:spPr>
          <a:xfrm>
            <a:off x="-1" y="190999"/>
            <a:ext cx="2286001" cy="29569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Y4– Measurement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507EC5B4-2BE6-CF86-F365-7427E6E1F9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0929" y="111330"/>
            <a:ext cx="1401099" cy="1401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21917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400" dirty="0">
                <a:latin typeface="Verdana" panose="020B0604030504040204" pitchFamily="34" charset="0"/>
                <a:ea typeface="Verdana" panose="020B0604030504040204" pitchFamily="34" charset="0"/>
              </a:rPr>
              <a:t>kilometre (km)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235973" y="3094336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rectilinear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convert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235973" y="714673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conversion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4"/>
            <a:ext cx="2286001" cy="29569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Y4 – Measurement</a:t>
            </a:r>
          </a:p>
        </p:txBody>
      </p:sp>
    </p:spTree>
    <p:extLst>
      <p:ext uri="{BB962C8B-B14F-4D97-AF65-F5344CB8AC3E}">
        <p14:creationId xmlns:p14="http://schemas.microsoft.com/office/powerpoint/2010/main" val="16327094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tall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taller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double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235973" y="714673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half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4"/>
            <a:ext cx="2286001" cy="29569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Y1 – Measurement</a:t>
            </a:r>
          </a:p>
        </p:txBody>
      </p:sp>
    </p:spTree>
    <p:extLst>
      <p:ext uri="{BB962C8B-B14F-4D97-AF65-F5344CB8AC3E}">
        <p14:creationId xmlns:p14="http://schemas.microsoft.com/office/powerpoint/2010/main" val="307139733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400" dirty="0">
                <a:latin typeface="Verdana" panose="020B0604030504040204" pitchFamily="34" charset="0"/>
                <a:ea typeface="Verdana" panose="020B0604030504040204" pitchFamily="34" charset="0"/>
              </a:rPr>
              <a:t>area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235973" y="3094336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dimension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12-hour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235973" y="714673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24-hour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4"/>
            <a:ext cx="2286001" cy="29569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Y4 – Measurement</a:t>
            </a:r>
          </a:p>
        </p:txBody>
      </p:sp>
    </p:spTree>
    <p:extLst>
      <p:ext uri="{BB962C8B-B14F-4D97-AF65-F5344CB8AC3E}">
        <p14:creationId xmlns:p14="http://schemas.microsoft.com/office/powerpoint/2010/main" val="33372032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9B529F7-ED84-7565-8C24-5F0B275FB5DF}"/>
              </a:ext>
            </a:extLst>
          </p:cNvPr>
          <p:cNvSpPr txBox="1"/>
          <p:nvPr/>
        </p:nvSpPr>
        <p:spPr>
          <a:xfrm>
            <a:off x="265470" y="1715975"/>
            <a:ext cx="622038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500" dirty="0"/>
              <a:t>Measurement vocabulary introduced in Year 5</a:t>
            </a:r>
          </a:p>
        </p:txBody>
      </p:sp>
      <p:sp>
        <p:nvSpPr>
          <p:cNvPr id="29" name="Snip Single Corner of Rectangle 1">
            <a:extLst>
              <a:ext uri="{FF2B5EF4-FFF2-40B4-BE49-F238E27FC236}">
                <a16:creationId xmlns:a16="http://schemas.microsoft.com/office/drawing/2014/main" id="{BDA20DCF-0A85-44C6-8773-58DCFCC4CB19}"/>
              </a:ext>
            </a:extLst>
          </p:cNvPr>
          <p:cNvSpPr/>
          <p:nvPr/>
        </p:nvSpPr>
        <p:spPr>
          <a:xfrm>
            <a:off x="-1" y="190999"/>
            <a:ext cx="2286001" cy="29569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Y5– Measurement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507EC5B4-2BE6-CF86-F365-7427E6E1F9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0929" y="111330"/>
            <a:ext cx="1401099" cy="1401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03486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metric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235973" y="3094336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imperial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inch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235973" y="714673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pound (lb)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4"/>
            <a:ext cx="2286001" cy="29569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Y5– Measurement</a:t>
            </a:r>
          </a:p>
        </p:txBody>
      </p:sp>
    </p:spTree>
    <p:extLst>
      <p:ext uri="{BB962C8B-B14F-4D97-AF65-F5344CB8AC3E}">
        <p14:creationId xmlns:p14="http://schemas.microsoft.com/office/powerpoint/2010/main" val="279393428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pint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-58994" y="2942129"/>
            <a:ext cx="688749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000" kern="1200" dirty="0">
                <a:solidFill>
                  <a:schemeClr val="dk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square centimetre (cm</a:t>
            </a:r>
            <a:r>
              <a:rPr lang="en-GB" sz="5000" kern="1200" baseline="30000" dirty="0">
                <a:solidFill>
                  <a:schemeClr val="dk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2</a:t>
            </a:r>
            <a:r>
              <a:rPr lang="en-GB" sz="5000" kern="1200" dirty="0">
                <a:solidFill>
                  <a:schemeClr val="dk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) 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235973" y="714673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regular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4"/>
            <a:ext cx="2286001" cy="29569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Y5 – Measurement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0719D1B-4FD1-3314-3797-EFBB94329CA5}"/>
              </a:ext>
            </a:extLst>
          </p:cNvPr>
          <p:cNvSpPr txBox="1"/>
          <p:nvPr/>
        </p:nvSpPr>
        <p:spPr>
          <a:xfrm>
            <a:off x="147484" y="4770792"/>
            <a:ext cx="6474542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6000" kern="1200" dirty="0">
                <a:solidFill>
                  <a:schemeClr val="dk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square metre (m</a:t>
            </a:r>
            <a:r>
              <a:rPr lang="en-GB" sz="6000" kern="1200" baseline="30000" dirty="0">
                <a:solidFill>
                  <a:schemeClr val="dk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2</a:t>
            </a:r>
            <a:r>
              <a:rPr lang="en-GB" sz="6000" kern="1200" dirty="0">
                <a:solidFill>
                  <a:schemeClr val="dk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336994324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irregular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-58994" y="2942129"/>
            <a:ext cx="68874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kern="1200" dirty="0">
                <a:solidFill>
                  <a:schemeClr val="dk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volume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4"/>
            <a:ext cx="2286001" cy="29569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Y5 – Measurement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0719D1B-4FD1-3314-3797-EFBB94329CA5}"/>
              </a:ext>
            </a:extLst>
          </p:cNvPr>
          <p:cNvSpPr txBox="1"/>
          <p:nvPr/>
        </p:nvSpPr>
        <p:spPr>
          <a:xfrm>
            <a:off x="147484" y="5152665"/>
            <a:ext cx="6474542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6600" kern="1200" dirty="0">
                <a:solidFill>
                  <a:schemeClr val="dk1"/>
                </a:solidFill>
                <a:effectLst/>
                <a:latin typeface="Verdana" panose="020B0604030504040204" pitchFamily="34" charset="0"/>
                <a:ea typeface="+mn-ea"/>
                <a:cs typeface="+mn-cs"/>
              </a:rPr>
              <a:t>composite</a:t>
            </a:r>
          </a:p>
        </p:txBody>
      </p:sp>
    </p:spTree>
    <p:extLst>
      <p:ext uri="{BB962C8B-B14F-4D97-AF65-F5344CB8AC3E}">
        <p14:creationId xmlns:p14="http://schemas.microsoft.com/office/powerpoint/2010/main" val="316525358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9B529F7-ED84-7565-8C24-5F0B275FB5DF}"/>
              </a:ext>
            </a:extLst>
          </p:cNvPr>
          <p:cNvSpPr txBox="1"/>
          <p:nvPr/>
        </p:nvSpPr>
        <p:spPr>
          <a:xfrm>
            <a:off x="265470" y="1715975"/>
            <a:ext cx="622038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500" dirty="0"/>
              <a:t>Measurement vocabulary introduced in Year 6</a:t>
            </a:r>
          </a:p>
        </p:txBody>
      </p:sp>
      <p:sp>
        <p:nvSpPr>
          <p:cNvPr id="29" name="Snip Single Corner of Rectangle 1">
            <a:extLst>
              <a:ext uri="{FF2B5EF4-FFF2-40B4-BE49-F238E27FC236}">
                <a16:creationId xmlns:a16="http://schemas.microsoft.com/office/drawing/2014/main" id="{BDA20DCF-0A85-44C6-8773-58DCFCC4CB19}"/>
              </a:ext>
            </a:extLst>
          </p:cNvPr>
          <p:cNvSpPr/>
          <p:nvPr/>
        </p:nvSpPr>
        <p:spPr>
          <a:xfrm>
            <a:off x="-1" y="190999"/>
            <a:ext cx="2286001" cy="29569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Y6– Measurement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507EC5B4-2BE6-CF86-F365-7427E6E1F9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0929" y="111330"/>
            <a:ext cx="1401099" cy="1401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01215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miles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235973" y="3094336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formulae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speed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191729" y="6716776"/>
            <a:ext cx="647454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400" dirty="0">
                <a:latin typeface="Verdana" panose="020B0604030504040204" pitchFamily="34" charset="0"/>
                <a:ea typeface="Verdana" panose="020B0604030504040204" pitchFamily="34" charset="0"/>
              </a:rPr>
              <a:t>conversion graph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4"/>
            <a:ext cx="2286001" cy="29569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Y6– Measurement</a:t>
            </a:r>
          </a:p>
        </p:txBody>
      </p:sp>
    </p:spTree>
    <p:extLst>
      <p:ext uri="{BB962C8B-B14F-4D97-AF65-F5344CB8AC3E}">
        <p14:creationId xmlns:p14="http://schemas.microsoft.com/office/powerpoint/2010/main" val="215277538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69606" y="770394"/>
            <a:ext cx="647454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dirty="0">
                <a:latin typeface="Verdana" panose="020B0604030504040204" pitchFamily="34" charset="0"/>
                <a:ea typeface="Verdana" panose="020B0604030504040204" pitchFamily="34" charset="0"/>
              </a:rPr>
              <a:t>miles per hour (mph)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4"/>
            <a:ext cx="2286001" cy="29569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Y6– Measurement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5815247-4845-F07A-BF2F-8CC7C98ABE8B}"/>
              </a:ext>
            </a:extLst>
          </p:cNvPr>
          <p:cNvSpPr txBox="1"/>
          <p:nvPr/>
        </p:nvSpPr>
        <p:spPr>
          <a:xfrm>
            <a:off x="147484" y="2722847"/>
            <a:ext cx="647454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dirty="0">
                <a:latin typeface="Verdana" panose="020B0604030504040204" pitchFamily="34" charset="0"/>
                <a:ea typeface="Verdana" panose="020B0604030504040204" pitchFamily="34" charset="0"/>
              </a:rPr>
              <a:t>kilometre per hour (kmph)</a:t>
            </a:r>
          </a:p>
        </p:txBody>
      </p:sp>
    </p:spTree>
    <p:extLst>
      <p:ext uri="{BB962C8B-B14F-4D97-AF65-F5344CB8AC3E}">
        <p14:creationId xmlns:p14="http://schemas.microsoft.com/office/powerpoint/2010/main" val="670320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length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height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mass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235973" y="714673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weight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4"/>
            <a:ext cx="2286001" cy="29569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Y1 – Measurement</a:t>
            </a:r>
          </a:p>
        </p:txBody>
      </p:sp>
    </p:spTree>
    <p:extLst>
      <p:ext uri="{BB962C8B-B14F-4D97-AF65-F5344CB8AC3E}">
        <p14:creationId xmlns:p14="http://schemas.microsoft.com/office/powerpoint/2010/main" val="18767402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heavy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light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heavier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235973" y="714673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lighter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4"/>
            <a:ext cx="2286001" cy="29569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Y1 – Measurement</a:t>
            </a:r>
          </a:p>
        </p:txBody>
      </p:sp>
    </p:spTree>
    <p:extLst>
      <p:ext uri="{BB962C8B-B14F-4D97-AF65-F5344CB8AC3E}">
        <p14:creationId xmlns:p14="http://schemas.microsoft.com/office/powerpoint/2010/main" val="5185771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capacity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full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empty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235973" y="714673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more than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4"/>
            <a:ext cx="2286001" cy="29569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Y1 – Measurement</a:t>
            </a:r>
          </a:p>
        </p:txBody>
      </p:sp>
    </p:spTree>
    <p:extLst>
      <p:ext uri="{BB962C8B-B14F-4D97-AF65-F5344CB8AC3E}">
        <p14:creationId xmlns:p14="http://schemas.microsoft.com/office/powerpoint/2010/main" val="41179223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less than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fuller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emptier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235973" y="714673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money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4"/>
            <a:ext cx="2286001" cy="29569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Y1 – Measurement</a:t>
            </a:r>
          </a:p>
        </p:txBody>
      </p:sp>
    </p:spTree>
    <p:extLst>
      <p:ext uri="{BB962C8B-B14F-4D97-AF65-F5344CB8AC3E}">
        <p14:creationId xmlns:p14="http://schemas.microsoft.com/office/powerpoint/2010/main" val="29073823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coins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notes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quantity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235973" y="714673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distance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4"/>
            <a:ext cx="2286001" cy="29569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Y1 – Measurement</a:t>
            </a:r>
          </a:p>
        </p:txBody>
      </p:sp>
    </p:spTree>
    <p:extLst>
      <p:ext uri="{BB962C8B-B14F-4D97-AF65-F5344CB8AC3E}">
        <p14:creationId xmlns:p14="http://schemas.microsoft.com/office/powerpoint/2010/main" val="8393638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pound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o’clock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time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235973" y="714673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half past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4"/>
            <a:ext cx="2286001" cy="29569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Y1 – Measurement</a:t>
            </a:r>
          </a:p>
        </p:txBody>
      </p:sp>
    </p:spTree>
    <p:extLst>
      <p:ext uri="{BB962C8B-B14F-4D97-AF65-F5344CB8AC3E}">
        <p14:creationId xmlns:p14="http://schemas.microsoft.com/office/powerpoint/2010/main" val="10576488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</TotalTime>
  <Words>399</Words>
  <Application>Microsoft Office PowerPoint</Application>
  <PresentationFormat>A4 Paper (210x297 mm)</PresentationFormat>
  <Paragraphs>200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2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Sarah Farrell</cp:lastModifiedBy>
  <cp:revision>19</cp:revision>
  <dcterms:created xsi:type="dcterms:W3CDTF">2022-02-01T11:05:46Z</dcterms:created>
  <dcterms:modified xsi:type="dcterms:W3CDTF">2023-10-01T20:07:19Z</dcterms:modified>
</cp:coreProperties>
</file>