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70" d="100"/>
          <a:sy n="70" d="100"/>
        </p:scale>
        <p:origin x="33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1">
            <a:extLst>
              <a:ext uri="{FF2B5EF4-FFF2-40B4-BE49-F238E27FC236}">
                <a16:creationId xmlns:a16="http://schemas.microsoft.com/office/drawing/2014/main" id="{F76E6FE9-75BD-45A4-B361-3D263E378F84}"/>
              </a:ext>
            </a:extLst>
          </p:cNvPr>
          <p:cNvSpPr/>
          <p:nvPr/>
        </p:nvSpPr>
        <p:spPr>
          <a:xfrm>
            <a:off x="-1" y="235244"/>
            <a:ext cx="3152634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Y43– Place Value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B9465E-ED5A-8CA5-F1A2-AC7DF6C43A4C}"/>
              </a:ext>
            </a:extLst>
          </p:cNvPr>
          <p:cNvSpPr/>
          <p:nvPr/>
        </p:nvSpPr>
        <p:spPr>
          <a:xfrm>
            <a:off x="226288" y="750627"/>
            <a:ext cx="3002508" cy="8360655"/>
          </a:xfrm>
          <a:prstGeom prst="rect">
            <a:avLst/>
          </a:prstGeom>
          <a:noFill/>
          <a:ln w="28575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83089E-AD01-FB65-D4BD-F080238EB2ED}"/>
              </a:ext>
            </a:extLst>
          </p:cNvPr>
          <p:cNvSpPr txBox="1"/>
          <p:nvPr/>
        </p:nvSpPr>
        <p:spPr>
          <a:xfrm>
            <a:off x="254337" y="790427"/>
            <a:ext cx="3059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Continue each sequence by adding 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AF7D0F-DF55-3EEA-97B9-85AB1337589D}"/>
              </a:ext>
            </a:extLst>
          </p:cNvPr>
          <p:cNvSpPr txBox="1"/>
          <p:nvPr/>
        </p:nvSpPr>
        <p:spPr>
          <a:xfrm>
            <a:off x="254337" y="119506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1)</a:t>
            </a:r>
          </a:p>
        </p:txBody>
      </p:sp>
      <p:graphicFrame>
        <p:nvGraphicFramePr>
          <p:cNvPr id="19" name="Table 220">
            <a:extLst>
              <a:ext uri="{FF2B5EF4-FFF2-40B4-BE49-F238E27FC236}">
                <a16:creationId xmlns:a16="http://schemas.microsoft.com/office/drawing/2014/main" id="{A37B74FE-D664-45A4-9BB4-CDBA7D4157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15229"/>
              </p:ext>
            </p:extLst>
          </p:nvPr>
        </p:nvGraphicFramePr>
        <p:xfrm>
          <a:off x="286076" y="149730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CC8DB915-3798-AB80-9CF8-9B86A18DDE1B}"/>
              </a:ext>
            </a:extLst>
          </p:cNvPr>
          <p:cNvSpPr txBox="1"/>
          <p:nvPr/>
        </p:nvSpPr>
        <p:spPr>
          <a:xfrm>
            <a:off x="255203" y="194310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2)</a:t>
            </a:r>
          </a:p>
        </p:txBody>
      </p:sp>
      <p:graphicFrame>
        <p:nvGraphicFramePr>
          <p:cNvPr id="21" name="Table 220">
            <a:extLst>
              <a:ext uri="{FF2B5EF4-FFF2-40B4-BE49-F238E27FC236}">
                <a16:creationId xmlns:a16="http://schemas.microsoft.com/office/drawing/2014/main" id="{8EBADB05-E77E-6B5B-A462-A96093B37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55141"/>
              </p:ext>
            </p:extLst>
          </p:nvPr>
        </p:nvGraphicFramePr>
        <p:xfrm>
          <a:off x="286942" y="224534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5B17F202-0758-D1FA-0AD4-7B2CB9C93A40}"/>
              </a:ext>
            </a:extLst>
          </p:cNvPr>
          <p:cNvSpPr txBox="1"/>
          <p:nvPr/>
        </p:nvSpPr>
        <p:spPr>
          <a:xfrm>
            <a:off x="242857" y="2760753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3)</a:t>
            </a:r>
          </a:p>
        </p:txBody>
      </p:sp>
      <p:graphicFrame>
        <p:nvGraphicFramePr>
          <p:cNvPr id="23" name="Table 220">
            <a:extLst>
              <a:ext uri="{FF2B5EF4-FFF2-40B4-BE49-F238E27FC236}">
                <a16:creationId xmlns:a16="http://schemas.microsoft.com/office/drawing/2014/main" id="{20412C47-B610-3600-54F3-7905ABEDB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78241"/>
              </p:ext>
            </p:extLst>
          </p:nvPr>
        </p:nvGraphicFramePr>
        <p:xfrm>
          <a:off x="274596" y="3062993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i="0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A591DBCC-5C3E-3B33-ACD7-83EEE51A3E47}"/>
              </a:ext>
            </a:extLst>
          </p:cNvPr>
          <p:cNvSpPr txBox="1"/>
          <p:nvPr/>
        </p:nvSpPr>
        <p:spPr>
          <a:xfrm>
            <a:off x="255203" y="352890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4)</a:t>
            </a:r>
          </a:p>
        </p:txBody>
      </p:sp>
      <p:graphicFrame>
        <p:nvGraphicFramePr>
          <p:cNvPr id="25" name="Table 220">
            <a:extLst>
              <a:ext uri="{FF2B5EF4-FFF2-40B4-BE49-F238E27FC236}">
                <a16:creationId xmlns:a16="http://schemas.microsoft.com/office/drawing/2014/main" id="{A607898B-EE32-35B3-D080-7679E2CB7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460351"/>
              </p:ext>
            </p:extLst>
          </p:nvPr>
        </p:nvGraphicFramePr>
        <p:xfrm>
          <a:off x="286942" y="383114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3667E9A8-B357-4F33-9C4A-DA4AE4A06D36}"/>
              </a:ext>
            </a:extLst>
          </p:cNvPr>
          <p:cNvSpPr txBox="1"/>
          <p:nvPr/>
        </p:nvSpPr>
        <p:spPr>
          <a:xfrm>
            <a:off x="242105" y="4190056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5)</a:t>
            </a:r>
          </a:p>
        </p:txBody>
      </p:sp>
      <p:graphicFrame>
        <p:nvGraphicFramePr>
          <p:cNvPr id="27" name="Table 220">
            <a:extLst>
              <a:ext uri="{FF2B5EF4-FFF2-40B4-BE49-F238E27FC236}">
                <a16:creationId xmlns:a16="http://schemas.microsoft.com/office/drawing/2014/main" id="{E5C6D9AE-AAD8-493D-81F5-8BE19B744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060933"/>
              </p:ext>
            </p:extLst>
          </p:nvPr>
        </p:nvGraphicFramePr>
        <p:xfrm>
          <a:off x="273844" y="4492296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DBF1F3F1-F95D-5060-976A-E03C7FF9E6E4}"/>
              </a:ext>
            </a:extLst>
          </p:cNvPr>
          <p:cNvSpPr txBox="1"/>
          <p:nvPr/>
        </p:nvSpPr>
        <p:spPr>
          <a:xfrm>
            <a:off x="255203" y="482473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6)</a:t>
            </a:r>
          </a:p>
        </p:txBody>
      </p:sp>
      <p:graphicFrame>
        <p:nvGraphicFramePr>
          <p:cNvPr id="29" name="Table 220">
            <a:extLst>
              <a:ext uri="{FF2B5EF4-FFF2-40B4-BE49-F238E27FC236}">
                <a16:creationId xmlns:a16="http://schemas.microsoft.com/office/drawing/2014/main" id="{6CDC5FE8-87B1-BBCF-4A7A-BE85C6F74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883979"/>
              </p:ext>
            </p:extLst>
          </p:nvPr>
        </p:nvGraphicFramePr>
        <p:xfrm>
          <a:off x="286942" y="512697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3B94343E-0534-3097-6975-E828D2FD3D6F}"/>
              </a:ext>
            </a:extLst>
          </p:cNvPr>
          <p:cNvSpPr txBox="1"/>
          <p:nvPr/>
        </p:nvSpPr>
        <p:spPr>
          <a:xfrm>
            <a:off x="256069" y="557277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7)</a:t>
            </a:r>
          </a:p>
        </p:txBody>
      </p:sp>
      <p:graphicFrame>
        <p:nvGraphicFramePr>
          <p:cNvPr id="31" name="Table 220">
            <a:extLst>
              <a:ext uri="{FF2B5EF4-FFF2-40B4-BE49-F238E27FC236}">
                <a16:creationId xmlns:a16="http://schemas.microsoft.com/office/drawing/2014/main" id="{AB97E961-02A7-605D-57B8-87B836B8E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413643"/>
              </p:ext>
            </p:extLst>
          </p:nvPr>
        </p:nvGraphicFramePr>
        <p:xfrm>
          <a:off x="287808" y="587501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53AABD83-5ACB-908E-C89B-3693FBDBB705}"/>
              </a:ext>
            </a:extLst>
          </p:cNvPr>
          <p:cNvSpPr txBox="1"/>
          <p:nvPr/>
        </p:nvSpPr>
        <p:spPr>
          <a:xfrm>
            <a:off x="243723" y="639042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8)</a:t>
            </a:r>
          </a:p>
        </p:txBody>
      </p:sp>
      <p:graphicFrame>
        <p:nvGraphicFramePr>
          <p:cNvPr id="36" name="Table 220">
            <a:extLst>
              <a:ext uri="{FF2B5EF4-FFF2-40B4-BE49-F238E27FC236}">
                <a16:creationId xmlns:a16="http://schemas.microsoft.com/office/drawing/2014/main" id="{BC4C304C-ED14-8C3B-3DD8-F19D467C2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493365"/>
              </p:ext>
            </p:extLst>
          </p:nvPr>
        </p:nvGraphicFramePr>
        <p:xfrm>
          <a:off x="275462" y="669266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DB499299-9417-E7B5-8979-EFF265FFDF17}"/>
              </a:ext>
            </a:extLst>
          </p:cNvPr>
          <p:cNvSpPr txBox="1"/>
          <p:nvPr/>
        </p:nvSpPr>
        <p:spPr>
          <a:xfrm>
            <a:off x="256069" y="7158575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9)</a:t>
            </a:r>
          </a:p>
        </p:txBody>
      </p:sp>
      <p:graphicFrame>
        <p:nvGraphicFramePr>
          <p:cNvPr id="38" name="Table 220">
            <a:extLst>
              <a:ext uri="{FF2B5EF4-FFF2-40B4-BE49-F238E27FC236}">
                <a16:creationId xmlns:a16="http://schemas.microsoft.com/office/drawing/2014/main" id="{2C6E1569-DE55-1182-D4A7-2E2708EC1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024559"/>
              </p:ext>
            </p:extLst>
          </p:nvPr>
        </p:nvGraphicFramePr>
        <p:xfrm>
          <a:off x="287808" y="7460815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44917A30-7BD4-0F01-79A0-92D46244E7CB}"/>
              </a:ext>
            </a:extLst>
          </p:cNvPr>
          <p:cNvSpPr txBox="1"/>
          <p:nvPr/>
        </p:nvSpPr>
        <p:spPr>
          <a:xfrm>
            <a:off x="242971" y="7819727"/>
            <a:ext cx="6271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10)</a:t>
            </a:r>
          </a:p>
        </p:txBody>
      </p:sp>
      <p:graphicFrame>
        <p:nvGraphicFramePr>
          <p:cNvPr id="40" name="Table 220">
            <a:extLst>
              <a:ext uri="{FF2B5EF4-FFF2-40B4-BE49-F238E27FC236}">
                <a16:creationId xmlns:a16="http://schemas.microsoft.com/office/drawing/2014/main" id="{2061CD09-3F14-3950-33D7-1CBE5F6FE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10089"/>
              </p:ext>
            </p:extLst>
          </p:nvPr>
        </p:nvGraphicFramePr>
        <p:xfrm>
          <a:off x="274710" y="8121967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A649AB0-703C-6840-E45B-030A918C1C6C}"/>
              </a:ext>
            </a:extLst>
          </p:cNvPr>
          <p:cNvSpPr/>
          <p:nvPr/>
        </p:nvSpPr>
        <p:spPr>
          <a:xfrm>
            <a:off x="3495054" y="750627"/>
            <a:ext cx="3002508" cy="8360655"/>
          </a:xfrm>
          <a:prstGeom prst="rect">
            <a:avLst/>
          </a:prstGeom>
          <a:noFill/>
          <a:ln w="28575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298CE5-E972-6C78-63C6-22C44D85FBC6}"/>
              </a:ext>
            </a:extLst>
          </p:cNvPr>
          <p:cNvSpPr txBox="1"/>
          <p:nvPr/>
        </p:nvSpPr>
        <p:spPr>
          <a:xfrm>
            <a:off x="3523103" y="790427"/>
            <a:ext cx="3059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Continue each sequence by adding 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FF5D2A-27CA-0800-1BAB-994238362C29}"/>
              </a:ext>
            </a:extLst>
          </p:cNvPr>
          <p:cNvSpPr txBox="1"/>
          <p:nvPr/>
        </p:nvSpPr>
        <p:spPr>
          <a:xfrm>
            <a:off x="3523103" y="119506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1)</a:t>
            </a:r>
          </a:p>
        </p:txBody>
      </p:sp>
      <p:graphicFrame>
        <p:nvGraphicFramePr>
          <p:cNvPr id="12" name="Table 220">
            <a:extLst>
              <a:ext uri="{FF2B5EF4-FFF2-40B4-BE49-F238E27FC236}">
                <a16:creationId xmlns:a16="http://schemas.microsoft.com/office/drawing/2014/main" id="{F4912293-1BEF-6388-A7AF-2ED06E2FE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423480"/>
              </p:ext>
            </p:extLst>
          </p:nvPr>
        </p:nvGraphicFramePr>
        <p:xfrm>
          <a:off x="3554842" y="149730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6687BD1-8863-1B04-92CC-13361456896E}"/>
              </a:ext>
            </a:extLst>
          </p:cNvPr>
          <p:cNvSpPr txBox="1"/>
          <p:nvPr/>
        </p:nvSpPr>
        <p:spPr>
          <a:xfrm>
            <a:off x="3523969" y="194310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2)</a:t>
            </a:r>
          </a:p>
        </p:txBody>
      </p:sp>
      <p:graphicFrame>
        <p:nvGraphicFramePr>
          <p:cNvPr id="14" name="Table 220">
            <a:extLst>
              <a:ext uri="{FF2B5EF4-FFF2-40B4-BE49-F238E27FC236}">
                <a16:creationId xmlns:a16="http://schemas.microsoft.com/office/drawing/2014/main" id="{6E53A2A1-0BEB-BC59-8953-B7CE11EA2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890994"/>
              </p:ext>
            </p:extLst>
          </p:nvPr>
        </p:nvGraphicFramePr>
        <p:xfrm>
          <a:off x="3555708" y="224534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A5BB574-AC45-0DEE-B035-B93807ED6ED9}"/>
              </a:ext>
            </a:extLst>
          </p:cNvPr>
          <p:cNvSpPr txBox="1"/>
          <p:nvPr/>
        </p:nvSpPr>
        <p:spPr>
          <a:xfrm>
            <a:off x="3511623" y="2760753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3)</a:t>
            </a:r>
          </a:p>
        </p:txBody>
      </p:sp>
      <p:graphicFrame>
        <p:nvGraphicFramePr>
          <p:cNvPr id="16" name="Table 220">
            <a:extLst>
              <a:ext uri="{FF2B5EF4-FFF2-40B4-BE49-F238E27FC236}">
                <a16:creationId xmlns:a16="http://schemas.microsoft.com/office/drawing/2014/main" id="{180347A9-81EB-9452-B59B-8A5DAA92ED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91158"/>
              </p:ext>
            </p:extLst>
          </p:nvPr>
        </p:nvGraphicFramePr>
        <p:xfrm>
          <a:off x="3543362" y="3062993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i="0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1ACAEC7-9D72-13B2-75E4-70C36B8A4C73}"/>
              </a:ext>
            </a:extLst>
          </p:cNvPr>
          <p:cNvSpPr txBox="1"/>
          <p:nvPr/>
        </p:nvSpPr>
        <p:spPr>
          <a:xfrm>
            <a:off x="3523969" y="352890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4)</a:t>
            </a:r>
          </a:p>
        </p:txBody>
      </p:sp>
      <p:graphicFrame>
        <p:nvGraphicFramePr>
          <p:cNvPr id="33" name="Table 220">
            <a:extLst>
              <a:ext uri="{FF2B5EF4-FFF2-40B4-BE49-F238E27FC236}">
                <a16:creationId xmlns:a16="http://schemas.microsoft.com/office/drawing/2014/main" id="{4982C66A-3A0C-28E3-9241-2C0CA0662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18617"/>
              </p:ext>
            </p:extLst>
          </p:nvPr>
        </p:nvGraphicFramePr>
        <p:xfrm>
          <a:off x="3555708" y="383114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D81D3F3F-77D0-BB0D-91F9-BEF15ADB99F2}"/>
              </a:ext>
            </a:extLst>
          </p:cNvPr>
          <p:cNvSpPr txBox="1"/>
          <p:nvPr/>
        </p:nvSpPr>
        <p:spPr>
          <a:xfrm>
            <a:off x="3510871" y="4190056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5)</a:t>
            </a:r>
          </a:p>
        </p:txBody>
      </p:sp>
      <p:graphicFrame>
        <p:nvGraphicFramePr>
          <p:cNvPr id="35" name="Table 220">
            <a:extLst>
              <a:ext uri="{FF2B5EF4-FFF2-40B4-BE49-F238E27FC236}">
                <a16:creationId xmlns:a16="http://schemas.microsoft.com/office/drawing/2014/main" id="{D54B2ADF-5172-D19E-560D-6E8175DB1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226169"/>
              </p:ext>
            </p:extLst>
          </p:nvPr>
        </p:nvGraphicFramePr>
        <p:xfrm>
          <a:off x="3542610" y="4492296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7965D07A-EE31-7965-0405-448B46A765F5}"/>
              </a:ext>
            </a:extLst>
          </p:cNvPr>
          <p:cNvSpPr txBox="1"/>
          <p:nvPr/>
        </p:nvSpPr>
        <p:spPr>
          <a:xfrm>
            <a:off x="3523969" y="482473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6)</a:t>
            </a:r>
          </a:p>
        </p:txBody>
      </p:sp>
      <p:graphicFrame>
        <p:nvGraphicFramePr>
          <p:cNvPr id="63" name="Table 220">
            <a:extLst>
              <a:ext uri="{FF2B5EF4-FFF2-40B4-BE49-F238E27FC236}">
                <a16:creationId xmlns:a16="http://schemas.microsoft.com/office/drawing/2014/main" id="{297FA8AA-F63B-6E0F-382A-49F508956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760650"/>
              </p:ext>
            </p:extLst>
          </p:nvPr>
        </p:nvGraphicFramePr>
        <p:xfrm>
          <a:off x="3555708" y="512697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48" name="TextBox 447">
            <a:extLst>
              <a:ext uri="{FF2B5EF4-FFF2-40B4-BE49-F238E27FC236}">
                <a16:creationId xmlns:a16="http://schemas.microsoft.com/office/drawing/2014/main" id="{5595AB39-6E6A-BCBE-BC55-16E2803A489C}"/>
              </a:ext>
            </a:extLst>
          </p:cNvPr>
          <p:cNvSpPr txBox="1"/>
          <p:nvPr/>
        </p:nvSpPr>
        <p:spPr>
          <a:xfrm>
            <a:off x="3524835" y="557277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7)</a:t>
            </a:r>
          </a:p>
        </p:txBody>
      </p:sp>
      <p:graphicFrame>
        <p:nvGraphicFramePr>
          <p:cNvPr id="449" name="Table 220">
            <a:extLst>
              <a:ext uri="{FF2B5EF4-FFF2-40B4-BE49-F238E27FC236}">
                <a16:creationId xmlns:a16="http://schemas.microsoft.com/office/drawing/2014/main" id="{EE362390-B58C-64F8-5635-C375E5A14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9382"/>
              </p:ext>
            </p:extLst>
          </p:nvPr>
        </p:nvGraphicFramePr>
        <p:xfrm>
          <a:off x="3556574" y="587501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50" name="TextBox 449">
            <a:extLst>
              <a:ext uri="{FF2B5EF4-FFF2-40B4-BE49-F238E27FC236}">
                <a16:creationId xmlns:a16="http://schemas.microsoft.com/office/drawing/2014/main" id="{12E429AB-3A58-8C89-C8C0-0C7F3816E2CD}"/>
              </a:ext>
            </a:extLst>
          </p:cNvPr>
          <p:cNvSpPr txBox="1"/>
          <p:nvPr/>
        </p:nvSpPr>
        <p:spPr>
          <a:xfrm>
            <a:off x="3512489" y="639042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8)</a:t>
            </a:r>
          </a:p>
        </p:txBody>
      </p:sp>
      <p:graphicFrame>
        <p:nvGraphicFramePr>
          <p:cNvPr id="451" name="Table 220">
            <a:extLst>
              <a:ext uri="{FF2B5EF4-FFF2-40B4-BE49-F238E27FC236}">
                <a16:creationId xmlns:a16="http://schemas.microsoft.com/office/drawing/2014/main" id="{C7DD2F7D-E590-3DD1-9A3A-1797F05E1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194457"/>
              </p:ext>
            </p:extLst>
          </p:nvPr>
        </p:nvGraphicFramePr>
        <p:xfrm>
          <a:off x="3544228" y="669266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52" name="TextBox 451">
            <a:extLst>
              <a:ext uri="{FF2B5EF4-FFF2-40B4-BE49-F238E27FC236}">
                <a16:creationId xmlns:a16="http://schemas.microsoft.com/office/drawing/2014/main" id="{74A2FF59-C39F-692F-53AF-9D9E0F7F15A2}"/>
              </a:ext>
            </a:extLst>
          </p:cNvPr>
          <p:cNvSpPr txBox="1"/>
          <p:nvPr/>
        </p:nvSpPr>
        <p:spPr>
          <a:xfrm>
            <a:off x="3524835" y="7158575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9)</a:t>
            </a:r>
          </a:p>
        </p:txBody>
      </p:sp>
      <p:graphicFrame>
        <p:nvGraphicFramePr>
          <p:cNvPr id="453" name="Table 220">
            <a:extLst>
              <a:ext uri="{FF2B5EF4-FFF2-40B4-BE49-F238E27FC236}">
                <a16:creationId xmlns:a16="http://schemas.microsoft.com/office/drawing/2014/main" id="{74346013-7E48-7186-DEBA-C65313E79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543786"/>
              </p:ext>
            </p:extLst>
          </p:nvPr>
        </p:nvGraphicFramePr>
        <p:xfrm>
          <a:off x="3556574" y="7460815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54" name="TextBox 453">
            <a:extLst>
              <a:ext uri="{FF2B5EF4-FFF2-40B4-BE49-F238E27FC236}">
                <a16:creationId xmlns:a16="http://schemas.microsoft.com/office/drawing/2014/main" id="{32BCE999-EC16-C660-0624-489FBF659633}"/>
              </a:ext>
            </a:extLst>
          </p:cNvPr>
          <p:cNvSpPr txBox="1"/>
          <p:nvPr/>
        </p:nvSpPr>
        <p:spPr>
          <a:xfrm>
            <a:off x="3511737" y="7819727"/>
            <a:ext cx="6271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10)</a:t>
            </a:r>
          </a:p>
        </p:txBody>
      </p:sp>
      <p:graphicFrame>
        <p:nvGraphicFramePr>
          <p:cNvPr id="455" name="Table 220">
            <a:extLst>
              <a:ext uri="{FF2B5EF4-FFF2-40B4-BE49-F238E27FC236}">
                <a16:creationId xmlns:a16="http://schemas.microsoft.com/office/drawing/2014/main" id="{D4C1B089-304F-816D-F041-2AA5D492E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889424"/>
              </p:ext>
            </p:extLst>
          </p:nvPr>
        </p:nvGraphicFramePr>
        <p:xfrm>
          <a:off x="3543476" y="8121967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1">
            <a:extLst>
              <a:ext uri="{FF2B5EF4-FFF2-40B4-BE49-F238E27FC236}">
                <a16:creationId xmlns:a16="http://schemas.microsoft.com/office/drawing/2014/main" id="{F76E6FE9-75BD-45A4-B361-3D263E378F84}"/>
              </a:ext>
            </a:extLst>
          </p:cNvPr>
          <p:cNvSpPr/>
          <p:nvPr/>
        </p:nvSpPr>
        <p:spPr>
          <a:xfrm>
            <a:off x="-1" y="235244"/>
            <a:ext cx="3152634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Y43– Place Value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B9465E-ED5A-8CA5-F1A2-AC7DF6C43A4C}"/>
              </a:ext>
            </a:extLst>
          </p:cNvPr>
          <p:cNvSpPr/>
          <p:nvPr/>
        </p:nvSpPr>
        <p:spPr>
          <a:xfrm>
            <a:off x="226288" y="750627"/>
            <a:ext cx="3002508" cy="8360655"/>
          </a:xfrm>
          <a:prstGeom prst="rect">
            <a:avLst/>
          </a:prstGeom>
          <a:noFill/>
          <a:ln w="28575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83089E-AD01-FB65-D4BD-F080238EB2ED}"/>
              </a:ext>
            </a:extLst>
          </p:cNvPr>
          <p:cNvSpPr txBox="1"/>
          <p:nvPr/>
        </p:nvSpPr>
        <p:spPr>
          <a:xfrm>
            <a:off x="254337" y="790427"/>
            <a:ext cx="3059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Continue each sequence by adding 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AF7D0F-DF55-3EEA-97B9-85AB1337589D}"/>
              </a:ext>
            </a:extLst>
          </p:cNvPr>
          <p:cNvSpPr txBox="1"/>
          <p:nvPr/>
        </p:nvSpPr>
        <p:spPr>
          <a:xfrm>
            <a:off x="254337" y="119506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1)</a:t>
            </a:r>
          </a:p>
        </p:txBody>
      </p:sp>
      <p:graphicFrame>
        <p:nvGraphicFramePr>
          <p:cNvPr id="19" name="Table 220">
            <a:extLst>
              <a:ext uri="{FF2B5EF4-FFF2-40B4-BE49-F238E27FC236}">
                <a16:creationId xmlns:a16="http://schemas.microsoft.com/office/drawing/2014/main" id="{A37B74FE-D664-45A4-9BB4-CDBA7D4157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427764"/>
              </p:ext>
            </p:extLst>
          </p:nvPr>
        </p:nvGraphicFramePr>
        <p:xfrm>
          <a:off x="286076" y="149730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CC8DB915-3798-AB80-9CF8-9B86A18DDE1B}"/>
              </a:ext>
            </a:extLst>
          </p:cNvPr>
          <p:cNvSpPr txBox="1"/>
          <p:nvPr/>
        </p:nvSpPr>
        <p:spPr>
          <a:xfrm>
            <a:off x="255203" y="1943100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2)</a:t>
            </a:r>
          </a:p>
        </p:txBody>
      </p:sp>
      <p:graphicFrame>
        <p:nvGraphicFramePr>
          <p:cNvPr id="21" name="Table 220">
            <a:extLst>
              <a:ext uri="{FF2B5EF4-FFF2-40B4-BE49-F238E27FC236}">
                <a16:creationId xmlns:a16="http://schemas.microsoft.com/office/drawing/2014/main" id="{8EBADB05-E77E-6B5B-A462-A96093B37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465565"/>
              </p:ext>
            </p:extLst>
          </p:nvPr>
        </p:nvGraphicFramePr>
        <p:xfrm>
          <a:off x="286942" y="2245340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5B17F202-0758-D1FA-0AD4-7B2CB9C93A40}"/>
              </a:ext>
            </a:extLst>
          </p:cNvPr>
          <p:cNvSpPr txBox="1"/>
          <p:nvPr/>
        </p:nvSpPr>
        <p:spPr>
          <a:xfrm>
            <a:off x="242857" y="2760753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3)</a:t>
            </a:r>
          </a:p>
        </p:txBody>
      </p:sp>
      <p:graphicFrame>
        <p:nvGraphicFramePr>
          <p:cNvPr id="23" name="Table 220">
            <a:extLst>
              <a:ext uri="{FF2B5EF4-FFF2-40B4-BE49-F238E27FC236}">
                <a16:creationId xmlns:a16="http://schemas.microsoft.com/office/drawing/2014/main" id="{20412C47-B610-3600-54F3-7905ABEDB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52181"/>
              </p:ext>
            </p:extLst>
          </p:nvPr>
        </p:nvGraphicFramePr>
        <p:xfrm>
          <a:off x="274596" y="3062993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i="0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A591DBCC-5C3E-3B33-ACD7-83EEE51A3E47}"/>
              </a:ext>
            </a:extLst>
          </p:cNvPr>
          <p:cNvSpPr txBox="1"/>
          <p:nvPr/>
        </p:nvSpPr>
        <p:spPr>
          <a:xfrm>
            <a:off x="255203" y="352890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4)</a:t>
            </a:r>
          </a:p>
        </p:txBody>
      </p:sp>
      <p:graphicFrame>
        <p:nvGraphicFramePr>
          <p:cNvPr id="25" name="Table 220">
            <a:extLst>
              <a:ext uri="{FF2B5EF4-FFF2-40B4-BE49-F238E27FC236}">
                <a16:creationId xmlns:a16="http://schemas.microsoft.com/office/drawing/2014/main" id="{A607898B-EE32-35B3-D080-7679E2CB7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041034"/>
              </p:ext>
            </p:extLst>
          </p:nvPr>
        </p:nvGraphicFramePr>
        <p:xfrm>
          <a:off x="286942" y="383114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3667E9A8-B357-4F33-9C4A-DA4AE4A06D36}"/>
              </a:ext>
            </a:extLst>
          </p:cNvPr>
          <p:cNvSpPr txBox="1"/>
          <p:nvPr/>
        </p:nvSpPr>
        <p:spPr>
          <a:xfrm>
            <a:off x="242105" y="4190056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5)</a:t>
            </a:r>
          </a:p>
        </p:txBody>
      </p:sp>
      <p:graphicFrame>
        <p:nvGraphicFramePr>
          <p:cNvPr id="27" name="Table 220">
            <a:extLst>
              <a:ext uri="{FF2B5EF4-FFF2-40B4-BE49-F238E27FC236}">
                <a16:creationId xmlns:a16="http://schemas.microsoft.com/office/drawing/2014/main" id="{E5C6D9AE-AAD8-493D-81F5-8BE19B744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75253"/>
              </p:ext>
            </p:extLst>
          </p:nvPr>
        </p:nvGraphicFramePr>
        <p:xfrm>
          <a:off x="273844" y="4492296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DBF1F3F1-F95D-5060-976A-E03C7FF9E6E4}"/>
              </a:ext>
            </a:extLst>
          </p:cNvPr>
          <p:cNvSpPr txBox="1"/>
          <p:nvPr/>
        </p:nvSpPr>
        <p:spPr>
          <a:xfrm>
            <a:off x="255203" y="482473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6)</a:t>
            </a:r>
          </a:p>
        </p:txBody>
      </p:sp>
      <p:graphicFrame>
        <p:nvGraphicFramePr>
          <p:cNvPr id="29" name="Table 220">
            <a:extLst>
              <a:ext uri="{FF2B5EF4-FFF2-40B4-BE49-F238E27FC236}">
                <a16:creationId xmlns:a16="http://schemas.microsoft.com/office/drawing/2014/main" id="{6CDC5FE8-87B1-BBCF-4A7A-BE85C6F74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843619"/>
              </p:ext>
            </p:extLst>
          </p:nvPr>
        </p:nvGraphicFramePr>
        <p:xfrm>
          <a:off x="286942" y="512697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1000" b="1" u="sng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3B94343E-0534-3097-6975-E828D2FD3D6F}"/>
              </a:ext>
            </a:extLst>
          </p:cNvPr>
          <p:cNvSpPr txBox="1"/>
          <p:nvPr/>
        </p:nvSpPr>
        <p:spPr>
          <a:xfrm>
            <a:off x="256069" y="5572771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7)</a:t>
            </a:r>
          </a:p>
        </p:txBody>
      </p:sp>
      <p:graphicFrame>
        <p:nvGraphicFramePr>
          <p:cNvPr id="31" name="Table 220">
            <a:extLst>
              <a:ext uri="{FF2B5EF4-FFF2-40B4-BE49-F238E27FC236}">
                <a16:creationId xmlns:a16="http://schemas.microsoft.com/office/drawing/2014/main" id="{AB97E961-02A7-605D-57B8-87B836B8E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040708"/>
              </p:ext>
            </p:extLst>
          </p:nvPr>
        </p:nvGraphicFramePr>
        <p:xfrm>
          <a:off x="287808" y="5875011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53AABD83-5ACB-908E-C89B-3693FBDBB705}"/>
              </a:ext>
            </a:extLst>
          </p:cNvPr>
          <p:cNvSpPr txBox="1"/>
          <p:nvPr/>
        </p:nvSpPr>
        <p:spPr>
          <a:xfrm>
            <a:off x="243723" y="6390424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8)</a:t>
            </a:r>
          </a:p>
        </p:txBody>
      </p:sp>
      <p:graphicFrame>
        <p:nvGraphicFramePr>
          <p:cNvPr id="36" name="Table 220">
            <a:extLst>
              <a:ext uri="{FF2B5EF4-FFF2-40B4-BE49-F238E27FC236}">
                <a16:creationId xmlns:a16="http://schemas.microsoft.com/office/drawing/2014/main" id="{BC4C304C-ED14-8C3B-3DD8-F19D467C2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296384"/>
              </p:ext>
            </p:extLst>
          </p:nvPr>
        </p:nvGraphicFramePr>
        <p:xfrm>
          <a:off x="275462" y="6692664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DB499299-9417-E7B5-8979-EFF265FFDF17}"/>
              </a:ext>
            </a:extLst>
          </p:cNvPr>
          <p:cNvSpPr txBox="1"/>
          <p:nvPr/>
        </p:nvSpPr>
        <p:spPr>
          <a:xfrm>
            <a:off x="256069" y="7158575"/>
            <a:ext cx="4260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9)</a:t>
            </a:r>
          </a:p>
        </p:txBody>
      </p:sp>
      <p:graphicFrame>
        <p:nvGraphicFramePr>
          <p:cNvPr id="38" name="Table 220">
            <a:extLst>
              <a:ext uri="{FF2B5EF4-FFF2-40B4-BE49-F238E27FC236}">
                <a16:creationId xmlns:a16="http://schemas.microsoft.com/office/drawing/2014/main" id="{2C6E1569-DE55-1182-D4A7-2E2708EC1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770655"/>
              </p:ext>
            </p:extLst>
          </p:nvPr>
        </p:nvGraphicFramePr>
        <p:xfrm>
          <a:off x="287808" y="7460815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44917A30-7BD4-0F01-79A0-92D46244E7CB}"/>
              </a:ext>
            </a:extLst>
          </p:cNvPr>
          <p:cNvSpPr txBox="1"/>
          <p:nvPr/>
        </p:nvSpPr>
        <p:spPr>
          <a:xfrm>
            <a:off x="242971" y="7819727"/>
            <a:ext cx="6271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10)</a:t>
            </a:r>
          </a:p>
        </p:txBody>
      </p:sp>
      <p:graphicFrame>
        <p:nvGraphicFramePr>
          <p:cNvPr id="40" name="Table 220">
            <a:extLst>
              <a:ext uri="{FF2B5EF4-FFF2-40B4-BE49-F238E27FC236}">
                <a16:creationId xmlns:a16="http://schemas.microsoft.com/office/drawing/2014/main" id="{2061CD09-3F14-3950-33D7-1CBE5F6FE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478279"/>
              </p:ext>
            </p:extLst>
          </p:nvPr>
        </p:nvGraphicFramePr>
        <p:xfrm>
          <a:off x="274710" y="8121967"/>
          <a:ext cx="2894744" cy="27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86">
                  <a:extLst>
                    <a:ext uri="{9D8B030D-6E8A-4147-A177-3AD203B41FA5}">
                      <a16:colId xmlns:a16="http://schemas.microsoft.com/office/drawing/2014/main" val="265144522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292855202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118205757"/>
                    </a:ext>
                  </a:extLst>
                </a:gridCol>
                <a:gridCol w="723686">
                  <a:extLst>
                    <a:ext uri="{9D8B030D-6E8A-4147-A177-3AD203B41FA5}">
                      <a16:colId xmlns:a16="http://schemas.microsoft.com/office/drawing/2014/main" val="136017585"/>
                    </a:ext>
                  </a:extLst>
                </a:gridCol>
              </a:tblGrid>
              <a:tr h="277940">
                <a:tc>
                  <a:txBody>
                    <a:bodyPr/>
                    <a:lstStyle/>
                    <a:p>
                      <a:pPr algn="ctr"/>
                      <a:r>
                        <a:rPr lang="en-GB" sz="1000" b="0" u="none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615867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5207F2E-7894-F631-452C-EB676350934B}"/>
              </a:ext>
            </a:extLst>
          </p:cNvPr>
          <p:cNvSpPr txBox="1"/>
          <p:nvPr/>
        </p:nvSpPr>
        <p:spPr>
          <a:xfrm>
            <a:off x="3591123" y="195826"/>
            <a:ext cx="22452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89228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4480</TotalTime>
  <Words>151</Words>
  <Application>Microsoft Macintosh PowerPoint</Application>
  <PresentationFormat>A4 Paper (210x297 mm)</PresentationFormat>
  <Paragraphs>98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32</cp:revision>
  <dcterms:created xsi:type="dcterms:W3CDTF">2022-02-01T11:05:46Z</dcterms:created>
  <dcterms:modified xsi:type="dcterms:W3CDTF">2023-06-22T05:35:51Z</dcterms:modified>
</cp:coreProperties>
</file>