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sldIdLst>
    <p:sldId id="257" r:id="rId2"/>
    <p:sldId id="258" r:id="rId3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4733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5"/>
  </p:normalViewPr>
  <p:slideViewPr>
    <p:cSldViewPr snapToGrid="0" snapToObjects="1">
      <p:cViewPr>
        <p:scale>
          <a:sx n="82" d="100"/>
          <a:sy n="82" d="100"/>
        </p:scale>
        <p:origin x="2064" y="-10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15/05/2022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20503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15/05/2022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98215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15/05/2022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712255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15/05/2022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64463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15/05/2022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79348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15/05/2022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17174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15/05/2022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39380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15/05/2022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42454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15/05/2022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49601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15/05/2022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572949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15/05/2022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799079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16C53F-9F46-E24D-968B-445406C215E9}" type="datetimeFigureOut">
              <a:rPr lang="en-GB" smtClean="0"/>
              <a:t>15/05/2022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021243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l="27295" t="39259" r="27295" b="37778"/>
          <a:stretch/>
        </p:blipFill>
        <p:spPr>
          <a:xfrm>
            <a:off x="2634074" y="9219181"/>
            <a:ext cx="1314488" cy="51364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2621251" y="9659448"/>
            <a:ext cx="1314488" cy="1812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78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382772" y="9656540"/>
            <a:ext cx="2194157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4019789" y="9656540"/>
            <a:ext cx="246607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Snip Single Corner of Rectangle 1">
            <a:extLst>
              <a:ext uri="{FF2B5EF4-FFF2-40B4-BE49-F238E27FC236}">
                <a16:creationId xmlns:a16="http://schemas.microsoft.com/office/drawing/2014/main" id="{E0778F1B-CA4F-F044-8206-38E2E784EE3D}"/>
              </a:ext>
            </a:extLst>
          </p:cNvPr>
          <p:cNvSpPr/>
          <p:nvPr/>
        </p:nvSpPr>
        <p:spPr>
          <a:xfrm>
            <a:off x="-1" y="235244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Geometry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C60E6F8E-FDA6-4061-8BAD-59E64D02A205}"/>
              </a:ext>
            </a:extLst>
          </p:cNvPr>
          <p:cNvGrpSpPr/>
          <p:nvPr/>
        </p:nvGrpSpPr>
        <p:grpSpPr>
          <a:xfrm>
            <a:off x="139523" y="675501"/>
            <a:ext cx="2777855" cy="2550195"/>
            <a:chOff x="11976" y="1144351"/>
            <a:chExt cx="7160278" cy="6573453"/>
          </a:xfrm>
        </p:grpSpPr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ED1C67B4-2D85-47F6-9E9A-C9DFB84B5B5B}"/>
                </a:ext>
              </a:extLst>
            </p:cNvPr>
            <p:cNvCxnSpPr/>
            <p:nvPr/>
          </p:nvCxnSpPr>
          <p:spPr>
            <a:xfrm>
              <a:off x="640920" y="1410395"/>
              <a:ext cx="0" cy="584494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210F4B33-4AFF-4A34-8FE6-B8AC7A8C51E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40919" y="7255335"/>
              <a:ext cx="5844941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4E1EFA08-AFCE-4FCB-839E-1038AA82337D}"/>
                </a:ext>
              </a:extLst>
            </p:cNvPr>
            <p:cNvSpPr txBox="1"/>
            <p:nvPr/>
          </p:nvSpPr>
          <p:spPr>
            <a:xfrm>
              <a:off x="999718" y="7171162"/>
              <a:ext cx="340389" cy="49226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800" dirty="0">
                  <a:latin typeface="Verdana" panose="020B0604030504040204" pitchFamily="34" charset="0"/>
                  <a:ea typeface="Verdana" panose="020B0604030504040204" pitchFamily="34" charset="0"/>
                </a:rPr>
                <a:t>1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1EC19276-1AF0-4501-AAA5-99A323869E4A}"/>
                </a:ext>
              </a:extLst>
            </p:cNvPr>
            <p:cNvSpPr txBox="1"/>
            <p:nvPr/>
          </p:nvSpPr>
          <p:spPr>
            <a:xfrm>
              <a:off x="1587404" y="7162467"/>
              <a:ext cx="340389" cy="49226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800" dirty="0">
                  <a:latin typeface="Verdana" panose="020B0604030504040204" pitchFamily="34" charset="0"/>
                  <a:ea typeface="Verdana" panose="020B0604030504040204" pitchFamily="34" charset="0"/>
                </a:rPr>
                <a:t>2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63846561-F897-4EBD-A84F-FD4C0E5878B2}"/>
                </a:ext>
              </a:extLst>
            </p:cNvPr>
            <p:cNvSpPr txBox="1"/>
            <p:nvPr/>
          </p:nvSpPr>
          <p:spPr>
            <a:xfrm>
              <a:off x="2173212" y="7171584"/>
              <a:ext cx="340389" cy="49226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800" dirty="0">
                  <a:latin typeface="Verdana" panose="020B0604030504040204" pitchFamily="34" charset="0"/>
                  <a:ea typeface="Verdana" panose="020B0604030504040204" pitchFamily="34" charset="0"/>
                </a:rPr>
                <a:t>3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6D1489ED-340D-4352-B2C2-4F10548D08C4}"/>
                </a:ext>
              </a:extLst>
            </p:cNvPr>
            <p:cNvSpPr txBox="1"/>
            <p:nvPr/>
          </p:nvSpPr>
          <p:spPr>
            <a:xfrm>
              <a:off x="2722244" y="7162465"/>
              <a:ext cx="340389" cy="49226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800" dirty="0">
                  <a:latin typeface="Verdana" panose="020B0604030504040204" pitchFamily="34" charset="0"/>
                  <a:ea typeface="Verdana" panose="020B0604030504040204" pitchFamily="34" charset="0"/>
                </a:rPr>
                <a:t>4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7B5BAD99-1397-4897-AF44-640699D0D190}"/>
                </a:ext>
              </a:extLst>
            </p:cNvPr>
            <p:cNvSpPr txBox="1"/>
            <p:nvPr/>
          </p:nvSpPr>
          <p:spPr>
            <a:xfrm>
              <a:off x="3328523" y="7162470"/>
              <a:ext cx="354032" cy="55533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800" dirty="0">
                  <a:latin typeface="Verdana" panose="020B0604030504040204" pitchFamily="34" charset="0"/>
                  <a:ea typeface="Verdana" panose="020B0604030504040204" pitchFamily="34" charset="0"/>
                </a:rPr>
                <a:t>5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FA3AFCB7-AA15-42C9-AE46-EA7209D20AB6}"/>
                </a:ext>
              </a:extLst>
            </p:cNvPr>
            <p:cNvSpPr txBox="1"/>
            <p:nvPr/>
          </p:nvSpPr>
          <p:spPr>
            <a:xfrm>
              <a:off x="3968270" y="7162470"/>
              <a:ext cx="340388" cy="49226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800" dirty="0">
                  <a:latin typeface="Verdana" panose="020B0604030504040204" pitchFamily="34" charset="0"/>
                  <a:ea typeface="Verdana" panose="020B0604030504040204" pitchFamily="34" charset="0"/>
                </a:rPr>
                <a:t>6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8ABD41EF-63A9-4308-AA89-36011DE6A092}"/>
                </a:ext>
              </a:extLst>
            </p:cNvPr>
            <p:cNvSpPr txBox="1"/>
            <p:nvPr/>
          </p:nvSpPr>
          <p:spPr>
            <a:xfrm>
              <a:off x="4510009" y="7162462"/>
              <a:ext cx="340389" cy="49226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800" dirty="0">
                  <a:latin typeface="Verdana" panose="020B0604030504040204" pitchFamily="34" charset="0"/>
                  <a:ea typeface="Verdana" panose="020B0604030504040204" pitchFamily="34" charset="0"/>
                </a:rPr>
                <a:t>7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ED30772C-6E58-40C4-BCE1-B654A047CD4A}"/>
                </a:ext>
              </a:extLst>
            </p:cNvPr>
            <p:cNvSpPr txBox="1"/>
            <p:nvPr/>
          </p:nvSpPr>
          <p:spPr>
            <a:xfrm>
              <a:off x="5034523" y="7162459"/>
              <a:ext cx="340389" cy="49226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800" dirty="0">
                  <a:latin typeface="Verdana" panose="020B0604030504040204" pitchFamily="34" charset="0"/>
                  <a:ea typeface="Verdana" panose="020B0604030504040204" pitchFamily="34" charset="0"/>
                </a:rPr>
                <a:t>8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66E4B9ED-6E80-4B65-B61B-716AAEF3A0A4}"/>
                </a:ext>
              </a:extLst>
            </p:cNvPr>
            <p:cNvSpPr txBox="1"/>
            <p:nvPr/>
          </p:nvSpPr>
          <p:spPr>
            <a:xfrm>
              <a:off x="5641434" y="7168506"/>
              <a:ext cx="340389" cy="49226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800" dirty="0">
                  <a:latin typeface="Verdana" panose="020B0604030504040204" pitchFamily="34" charset="0"/>
                  <a:ea typeface="Verdana" panose="020B0604030504040204" pitchFamily="34" charset="0"/>
                </a:rPr>
                <a:t>9</a:t>
              </a: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523FE597-06C3-47E2-A578-915C5F642F70}"/>
                </a:ext>
              </a:extLst>
            </p:cNvPr>
            <p:cNvSpPr txBox="1"/>
            <p:nvPr/>
          </p:nvSpPr>
          <p:spPr>
            <a:xfrm>
              <a:off x="6133240" y="7135696"/>
              <a:ext cx="1039014" cy="49226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800" dirty="0">
                  <a:latin typeface="Verdana" panose="020B0604030504040204" pitchFamily="34" charset="0"/>
                  <a:ea typeface="Verdana" panose="020B0604030504040204" pitchFamily="34" charset="0"/>
                </a:rPr>
                <a:t>10</a:t>
              </a: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B5A0F958-A83A-41DF-80AA-F6F65D6AFD20}"/>
                </a:ext>
              </a:extLst>
            </p:cNvPr>
            <p:cNvSpPr txBox="1"/>
            <p:nvPr/>
          </p:nvSpPr>
          <p:spPr>
            <a:xfrm>
              <a:off x="427278" y="7171164"/>
              <a:ext cx="340388" cy="49226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800" dirty="0">
                  <a:latin typeface="Verdana" panose="020B0604030504040204" pitchFamily="34" charset="0"/>
                  <a:ea typeface="Verdana" panose="020B0604030504040204" pitchFamily="34" charset="0"/>
                </a:rPr>
                <a:t>0</a:t>
              </a: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2F5688B0-B109-40B9-B422-A005E070A92F}"/>
                </a:ext>
              </a:extLst>
            </p:cNvPr>
            <p:cNvSpPr txBox="1"/>
            <p:nvPr/>
          </p:nvSpPr>
          <p:spPr>
            <a:xfrm>
              <a:off x="257083" y="6396530"/>
              <a:ext cx="340389" cy="49226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800" dirty="0">
                  <a:latin typeface="Verdana" panose="020B0604030504040204" pitchFamily="34" charset="0"/>
                  <a:ea typeface="Verdana" panose="020B0604030504040204" pitchFamily="34" charset="0"/>
                </a:rPr>
                <a:t>1</a:t>
              </a: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43764E1C-CE60-4F99-842A-2D3B7EF9EB74}"/>
                </a:ext>
              </a:extLst>
            </p:cNvPr>
            <p:cNvSpPr txBox="1"/>
            <p:nvPr/>
          </p:nvSpPr>
          <p:spPr>
            <a:xfrm>
              <a:off x="250471" y="5848627"/>
              <a:ext cx="340389" cy="49226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800" dirty="0">
                  <a:latin typeface="Verdana" panose="020B0604030504040204" pitchFamily="34" charset="0"/>
                  <a:ea typeface="Verdana" panose="020B0604030504040204" pitchFamily="34" charset="0"/>
                </a:rPr>
                <a:t>2</a:t>
              </a: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D4087198-CB57-4D19-8DC9-3538606678F2}"/>
                </a:ext>
              </a:extLst>
            </p:cNvPr>
            <p:cNvSpPr txBox="1"/>
            <p:nvPr/>
          </p:nvSpPr>
          <p:spPr>
            <a:xfrm>
              <a:off x="228822" y="5232265"/>
              <a:ext cx="340389" cy="49226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800" dirty="0">
                  <a:latin typeface="Verdana" panose="020B0604030504040204" pitchFamily="34" charset="0"/>
                  <a:ea typeface="Verdana" panose="020B0604030504040204" pitchFamily="34" charset="0"/>
                </a:rPr>
                <a:t>3</a:t>
              </a: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71119471-C262-4620-86C8-3B9A68F364F8}"/>
                </a:ext>
              </a:extLst>
            </p:cNvPr>
            <p:cNvSpPr txBox="1"/>
            <p:nvPr/>
          </p:nvSpPr>
          <p:spPr>
            <a:xfrm>
              <a:off x="228822" y="4616769"/>
              <a:ext cx="340389" cy="49226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800" dirty="0">
                  <a:latin typeface="Verdana" panose="020B0604030504040204" pitchFamily="34" charset="0"/>
                  <a:ea typeface="Verdana" panose="020B0604030504040204" pitchFamily="34" charset="0"/>
                </a:rPr>
                <a:t>4</a:t>
              </a: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7D5000BE-A67E-4660-BC26-45A60B81491C}"/>
                </a:ext>
              </a:extLst>
            </p:cNvPr>
            <p:cNvSpPr txBox="1"/>
            <p:nvPr/>
          </p:nvSpPr>
          <p:spPr>
            <a:xfrm>
              <a:off x="251340" y="4084909"/>
              <a:ext cx="340389" cy="49226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800" dirty="0">
                  <a:latin typeface="Verdana" panose="020B0604030504040204" pitchFamily="34" charset="0"/>
                  <a:ea typeface="Verdana" panose="020B0604030504040204" pitchFamily="34" charset="0"/>
                </a:rPr>
                <a:t>5</a:t>
              </a: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0F597A07-A3CB-42CE-BE7D-E6769931C0A5}"/>
                </a:ext>
              </a:extLst>
            </p:cNvPr>
            <p:cNvSpPr txBox="1"/>
            <p:nvPr/>
          </p:nvSpPr>
          <p:spPr>
            <a:xfrm>
              <a:off x="257083" y="3532454"/>
              <a:ext cx="340389" cy="49226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800" dirty="0">
                  <a:latin typeface="Verdana" panose="020B0604030504040204" pitchFamily="34" charset="0"/>
                  <a:ea typeface="Verdana" panose="020B0604030504040204" pitchFamily="34" charset="0"/>
                </a:rPr>
                <a:t>6</a:t>
              </a: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CEE2DDD0-4E96-4329-88E1-E107DCDAC513}"/>
                </a:ext>
              </a:extLst>
            </p:cNvPr>
            <p:cNvSpPr txBox="1"/>
            <p:nvPr/>
          </p:nvSpPr>
          <p:spPr>
            <a:xfrm>
              <a:off x="250469" y="2894470"/>
              <a:ext cx="340389" cy="49226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800" dirty="0">
                  <a:latin typeface="Verdana" panose="020B0604030504040204" pitchFamily="34" charset="0"/>
                  <a:ea typeface="Verdana" panose="020B0604030504040204" pitchFamily="34" charset="0"/>
                </a:rPr>
                <a:t>7</a:t>
              </a: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296FE606-D4AE-4BF8-ABF9-43330B0098BE}"/>
                </a:ext>
              </a:extLst>
            </p:cNvPr>
            <p:cNvSpPr txBox="1"/>
            <p:nvPr/>
          </p:nvSpPr>
          <p:spPr>
            <a:xfrm>
              <a:off x="257083" y="2295430"/>
              <a:ext cx="340389" cy="49226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800" dirty="0">
                  <a:latin typeface="Verdana" panose="020B0604030504040204" pitchFamily="34" charset="0"/>
                  <a:ea typeface="Verdana" panose="020B0604030504040204" pitchFamily="34" charset="0"/>
                </a:rPr>
                <a:t>8</a:t>
              </a: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48CF3BAF-EC6E-4859-9056-33DF301DFA04}"/>
                </a:ext>
              </a:extLst>
            </p:cNvPr>
            <p:cNvSpPr txBox="1"/>
            <p:nvPr/>
          </p:nvSpPr>
          <p:spPr>
            <a:xfrm>
              <a:off x="281387" y="1741874"/>
              <a:ext cx="340388" cy="49226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800" dirty="0">
                  <a:latin typeface="Verdana" panose="020B0604030504040204" pitchFamily="34" charset="0"/>
                  <a:ea typeface="Verdana" panose="020B0604030504040204" pitchFamily="34" charset="0"/>
                </a:rPr>
                <a:t>9</a:t>
              </a: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F61871FF-FAE5-443E-A711-CCD1FFFFDB08}"/>
                </a:ext>
              </a:extLst>
            </p:cNvPr>
            <p:cNvSpPr txBox="1"/>
            <p:nvPr/>
          </p:nvSpPr>
          <p:spPr>
            <a:xfrm>
              <a:off x="11976" y="1144351"/>
              <a:ext cx="885003" cy="55533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800" dirty="0">
                  <a:latin typeface="Verdana" panose="020B0604030504040204" pitchFamily="34" charset="0"/>
                  <a:ea typeface="Verdana" panose="020B0604030504040204" pitchFamily="34" charset="0"/>
                </a:rPr>
                <a:t>10</a:t>
              </a:r>
            </a:p>
          </p:txBody>
        </p:sp>
        <p:grpSp>
          <p:nvGrpSpPr>
            <p:cNvPr id="33" name="Group 32">
              <a:extLst>
                <a:ext uri="{FF2B5EF4-FFF2-40B4-BE49-F238E27FC236}">
                  <a16:creationId xmlns:a16="http://schemas.microsoft.com/office/drawing/2014/main" id="{31CCEF27-F2D3-4A7B-825A-464E7DD0E8D9}"/>
                </a:ext>
              </a:extLst>
            </p:cNvPr>
            <p:cNvGrpSpPr/>
            <p:nvPr/>
          </p:nvGrpSpPr>
          <p:grpSpPr>
            <a:xfrm>
              <a:off x="635520" y="1403756"/>
              <a:ext cx="5855740" cy="12733"/>
              <a:chOff x="635520" y="1403756"/>
              <a:chExt cx="5855740" cy="12733"/>
            </a:xfrm>
          </p:grpSpPr>
          <p:sp>
            <p:nvSpPr>
              <p:cNvPr id="34" name="Oval 33">
                <a:extLst>
                  <a:ext uri="{FF2B5EF4-FFF2-40B4-BE49-F238E27FC236}">
                    <a16:creationId xmlns:a16="http://schemas.microsoft.com/office/drawing/2014/main" id="{A894E3CB-C7FF-4596-86D6-97AA37ED3472}"/>
                  </a:ext>
                </a:extLst>
              </p:cNvPr>
              <p:cNvSpPr/>
              <p:nvPr/>
            </p:nvSpPr>
            <p:spPr>
              <a:xfrm>
                <a:off x="635520" y="1404995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35" name="Oval 34">
                <a:extLst>
                  <a:ext uri="{FF2B5EF4-FFF2-40B4-BE49-F238E27FC236}">
                    <a16:creationId xmlns:a16="http://schemas.microsoft.com/office/drawing/2014/main" id="{006B5EA3-07E6-4CF8-BB89-BA6233B431BB}"/>
                  </a:ext>
                </a:extLst>
              </p:cNvPr>
              <p:cNvSpPr/>
              <p:nvPr/>
            </p:nvSpPr>
            <p:spPr>
              <a:xfrm>
                <a:off x="1222322" y="1404995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36" name="Oval 35">
                <a:extLst>
                  <a:ext uri="{FF2B5EF4-FFF2-40B4-BE49-F238E27FC236}">
                    <a16:creationId xmlns:a16="http://schemas.microsoft.com/office/drawing/2014/main" id="{5867D5D4-EF45-4166-98DB-3667A491211A}"/>
                  </a:ext>
                </a:extLst>
              </p:cNvPr>
              <p:cNvSpPr/>
              <p:nvPr/>
            </p:nvSpPr>
            <p:spPr>
              <a:xfrm>
                <a:off x="1803669" y="1405689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37" name="Oval 36">
                <a:extLst>
                  <a:ext uri="{FF2B5EF4-FFF2-40B4-BE49-F238E27FC236}">
                    <a16:creationId xmlns:a16="http://schemas.microsoft.com/office/drawing/2014/main" id="{3CD2224B-3469-486F-B2E0-5B9A8D029DD0}"/>
                  </a:ext>
                </a:extLst>
              </p:cNvPr>
              <p:cNvSpPr/>
              <p:nvPr/>
            </p:nvSpPr>
            <p:spPr>
              <a:xfrm>
                <a:off x="2390535" y="1404028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38" name="Oval 37">
                <a:extLst>
                  <a:ext uri="{FF2B5EF4-FFF2-40B4-BE49-F238E27FC236}">
                    <a16:creationId xmlns:a16="http://schemas.microsoft.com/office/drawing/2014/main" id="{90DFE6A3-DACB-469C-824B-B8EB2F07D237}"/>
                  </a:ext>
                </a:extLst>
              </p:cNvPr>
              <p:cNvSpPr/>
              <p:nvPr/>
            </p:nvSpPr>
            <p:spPr>
              <a:xfrm>
                <a:off x="2971216" y="1405689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39" name="Oval 38">
                <a:extLst>
                  <a:ext uri="{FF2B5EF4-FFF2-40B4-BE49-F238E27FC236}">
                    <a16:creationId xmlns:a16="http://schemas.microsoft.com/office/drawing/2014/main" id="{2002633A-FBE6-4D81-AF6A-67D5CC950EF9}"/>
                  </a:ext>
                </a:extLst>
              </p:cNvPr>
              <p:cNvSpPr/>
              <p:nvPr/>
            </p:nvSpPr>
            <p:spPr>
              <a:xfrm>
                <a:off x="3560455" y="1405689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40" name="Oval 39">
                <a:extLst>
                  <a:ext uri="{FF2B5EF4-FFF2-40B4-BE49-F238E27FC236}">
                    <a16:creationId xmlns:a16="http://schemas.microsoft.com/office/drawing/2014/main" id="{A6CAE3D8-3F76-474A-A988-599E2D5D9162}"/>
                  </a:ext>
                </a:extLst>
              </p:cNvPr>
              <p:cNvSpPr/>
              <p:nvPr/>
            </p:nvSpPr>
            <p:spPr>
              <a:xfrm>
                <a:off x="4144294" y="1405689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41" name="Oval 40">
                <a:extLst>
                  <a:ext uri="{FF2B5EF4-FFF2-40B4-BE49-F238E27FC236}">
                    <a16:creationId xmlns:a16="http://schemas.microsoft.com/office/drawing/2014/main" id="{A243E78E-48F0-45DC-8C75-02FCDC5C92E6}"/>
                  </a:ext>
                </a:extLst>
              </p:cNvPr>
              <p:cNvSpPr/>
              <p:nvPr/>
            </p:nvSpPr>
            <p:spPr>
              <a:xfrm>
                <a:off x="4727147" y="1403756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42" name="Oval 41">
                <a:extLst>
                  <a:ext uri="{FF2B5EF4-FFF2-40B4-BE49-F238E27FC236}">
                    <a16:creationId xmlns:a16="http://schemas.microsoft.com/office/drawing/2014/main" id="{9167076D-8D8B-4AE0-91BE-969AF5A81A9B}"/>
                  </a:ext>
                </a:extLst>
              </p:cNvPr>
              <p:cNvSpPr/>
              <p:nvPr/>
            </p:nvSpPr>
            <p:spPr>
              <a:xfrm>
                <a:off x="5312109" y="1405689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43" name="Oval 42">
                <a:extLst>
                  <a:ext uri="{FF2B5EF4-FFF2-40B4-BE49-F238E27FC236}">
                    <a16:creationId xmlns:a16="http://schemas.microsoft.com/office/drawing/2014/main" id="{5FD954A0-BC42-4E19-B62E-A29A213CD546}"/>
                  </a:ext>
                </a:extLst>
              </p:cNvPr>
              <p:cNvSpPr/>
              <p:nvPr/>
            </p:nvSpPr>
            <p:spPr>
              <a:xfrm>
                <a:off x="5894825" y="1403756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44" name="Oval 43">
                <a:extLst>
                  <a:ext uri="{FF2B5EF4-FFF2-40B4-BE49-F238E27FC236}">
                    <a16:creationId xmlns:a16="http://schemas.microsoft.com/office/drawing/2014/main" id="{C03060E3-6AD5-42A2-9A73-C51F2E7F8629}"/>
                  </a:ext>
                </a:extLst>
              </p:cNvPr>
              <p:cNvSpPr/>
              <p:nvPr/>
            </p:nvSpPr>
            <p:spPr>
              <a:xfrm>
                <a:off x="6480460" y="1405689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</p:grpSp>
        <p:grpSp>
          <p:nvGrpSpPr>
            <p:cNvPr id="45" name="Group 44">
              <a:extLst>
                <a:ext uri="{FF2B5EF4-FFF2-40B4-BE49-F238E27FC236}">
                  <a16:creationId xmlns:a16="http://schemas.microsoft.com/office/drawing/2014/main" id="{64BF3568-8D2A-4B8D-B099-B80650F309DF}"/>
                </a:ext>
              </a:extLst>
            </p:cNvPr>
            <p:cNvGrpSpPr/>
            <p:nvPr/>
          </p:nvGrpSpPr>
          <p:grpSpPr>
            <a:xfrm>
              <a:off x="635520" y="1981370"/>
              <a:ext cx="5855740" cy="12733"/>
              <a:chOff x="635520" y="1403756"/>
              <a:chExt cx="5855740" cy="12733"/>
            </a:xfrm>
          </p:grpSpPr>
          <p:sp>
            <p:nvSpPr>
              <p:cNvPr id="46" name="Oval 45">
                <a:extLst>
                  <a:ext uri="{FF2B5EF4-FFF2-40B4-BE49-F238E27FC236}">
                    <a16:creationId xmlns:a16="http://schemas.microsoft.com/office/drawing/2014/main" id="{7F41E757-5AA3-4B59-9880-47623DD20A90}"/>
                  </a:ext>
                </a:extLst>
              </p:cNvPr>
              <p:cNvSpPr/>
              <p:nvPr/>
            </p:nvSpPr>
            <p:spPr>
              <a:xfrm>
                <a:off x="635520" y="1404995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47" name="Oval 46">
                <a:extLst>
                  <a:ext uri="{FF2B5EF4-FFF2-40B4-BE49-F238E27FC236}">
                    <a16:creationId xmlns:a16="http://schemas.microsoft.com/office/drawing/2014/main" id="{ED83911E-8730-4E03-BD24-DDCD81951C91}"/>
                  </a:ext>
                </a:extLst>
              </p:cNvPr>
              <p:cNvSpPr/>
              <p:nvPr/>
            </p:nvSpPr>
            <p:spPr>
              <a:xfrm>
                <a:off x="1222322" y="1404995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48" name="Oval 47">
                <a:extLst>
                  <a:ext uri="{FF2B5EF4-FFF2-40B4-BE49-F238E27FC236}">
                    <a16:creationId xmlns:a16="http://schemas.microsoft.com/office/drawing/2014/main" id="{F0995F36-0FB5-44A3-A780-9E3044740673}"/>
                  </a:ext>
                </a:extLst>
              </p:cNvPr>
              <p:cNvSpPr/>
              <p:nvPr/>
            </p:nvSpPr>
            <p:spPr>
              <a:xfrm>
                <a:off x="1803669" y="1405689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49" name="Oval 48">
                <a:extLst>
                  <a:ext uri="{FF2B5EF4-FFF2-40B4-BE49-F238E27FC236}">
                    <a16:creationId xmlns:a16="http://schemas.microsoft.com/office/drawing/2014/main" id="{7EEF5712-CD8D-4CD6-B7FF-FEA45A014AD0}"/>
                  </a:ext>
                </a:extLst>
              </p:cNvPr>
              <p:cNvSpPr/>
              <p:nvPr/>
            </p:nvSpPr>
            <p:spPr>
              <a:xfrm>
                <a:off x="2390535" y="1404028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50" name="Oval 49">
                <a:extLst>
                  <a:ext uri="{FF2B5EF4-FFF2-40B4-BE49-F238E27FC236}">
                    <a16:creationId xmlns:a16="http://schemas.microsoft.com/office/drawing/2014/main" id="{A7BC92FD-65FA-44CC-92B8-1CF88E31FFF7}"/>
                  </a:ext>
                </a:extLst>
              </p:cNvPr>
              <p:cNvSpPr/>
              <p:nvPr/>
            </p:nvSpPr>
            <p:spPr>
              <a:xfrm>
                <a:off x="2971216" y="1405689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51" name="Oval 50">
                <a:extLst>
                  <a:ext uri="{FF2B5EF4-FFF2-40B4-BE49-F238E27FC236}">
                    <a16:creationId xmlns:a16="http://schemas.microsoft.com/office/drawing/2014/main" id="{390E3164-949A-4228-89D0-5D20AD66DFAD}"/>
                  </a:ext>
                </a:extLst>
              </p:cNvPr>
              <p:cNvSpPr/>
              <p:nvPr/>
            </p:nvSpPr>
            <p:spPr>
              <a:xfrm>
                <a:off x="3560455" y="1405689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52" name="Oval 51">
                <a:extLst>
                  <a:ext uri="{FF2B5EF4-FFF2-40B4-BE49-F238E27FC236}">
                    <a16:creationId xmlns:a16="http://schemas.microsoft.com/office/drawing/2014/main" id="{99A274FA-17D2-4C9E-95CE-3B8CA8527C73}"/>
                  </a:ext>
                </a:extLst>
              </p:cNvPr>
              <p:cNvSpPr/>
              <p:nvPr/>
            </p:nvSpPr>
            <p:spPr>
              <a:xfrm>
                <a:off x="4144294" y="1405689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53" name="Oval 52">
                <a:extLst>
                  <a:ext uri="{FF2B5EF4-FFF2-40B4-BE49-F238E27FC236}">
                    <a16:creationId xmlns:a16="http://schemas.microsoft.com/office/drawing/2014/main" id="{6C573374-1C3D-4838-8E1D-AE79FFF0161E}"/>
                  </a:ext>
                </a:extLst>
              </p:cNvPr>
              <p:cNvSpPr/>
              <p:nvPr/>
            </p:nvSpPr>
            <p:spPr>
              <a:xfrm>
                <a:off x="4727147" y="1403756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54" name="Oval 53">
                <a:extLst>
                  <a:ext uri="{FF2B5EF4-FFF2-40B4-BE49-F238E27FC236}">
                    <a16:creationId xmlns:a16="http://schemas.microsoft.com/office/drawing/2014/main" id="{463B500C-F07D-4A24-B39B-17AE1C0D9CA6}"/>
                  </a:ext>
                </a:extLst>
              </p:cNvPr>
              <p:cNvSpPr/>
              <p:nvPr/>
            </p:nvSpPr>
            <p:spPr>
              <a:xfrm>
                <a:off x="5312109" y="1405689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55" name="Oval 54">
                <a:extLst>
                  <a:ext uri="{FF2B5EF4-FFF2-40B4-BE49-F238E27FC236}">
                    <a16:creationId xmlns:a16="http://schemas.microsoft.com/office/drawing/2014/main" id="{7759822F-C3A9-4711-9B57-C9D63CA1E619}"/>
                  </a:ext>
                </a:extLst>
              </p:cNvPr>
              <p:cNvSpPr/>
              <p:nvPr/>
            </p:nvSpPr>
            <p:spPr>
              <a:xfrm>
                <a:off x="5894825" y="1403756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56" name="Oval 55">
                <a:extLst>
                  <a:ext uri="{FF2B5EF4-FFF2-40B4-BE49-F238E27FC236}">
                    <a16:creationId xmlns:a16="http://schemas.microsoft.com/office/drawing/2014/main" id="{E6180363-06E7-438C-969E-36D1EE23F120}"/>
                  </a:ext>
                </a:extLst>
              </p:cNvPr>
              <p:cNvSpPr/>
              <p:nvPr/>
            </p:nvSpPr>
            <p:spPr>
              <a:xfrm>
                <a:off x="6480460" y="1405689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</p:grpSp>
        <p:grpSp>
          <p:nvGrpSpPr>
            <p:cNvPr id="57" name="Group 56">
              <a:extLst>
                <a:ext uri="{FF2B5EF4-FFF2-40B4-BE49-F238E27FC236}">
                  <a16:creationId xmlns:a16="http://schemas.microsoft.com/office/drawing/2014/main" id="{1B191071-9452-4EC2-B838-3409071983F0}"/>
                </a:ext>
              </a:extLst>
            </p:cNvPr>
            <p:cNvGrpSpPr/>
            <p:nvPr/>
          </p:nvGrpSpPr>
          <p:grpSpPr>
            <a:xfrm>
              <a:off x="635520" y="2571454"/>
              <a:ext cx="5855740" cy="12733"/>
              <a:chOff x="635520" y="1403756"/>
              <a:chExt cx="5855740" cy="12733"/>
            </a:xfrm>
          </p:grpSpPr>
          <p:sp>
            <p:nvSpPr>
              <p:cNvPr id="58" name="Oval 57">
                <a:extLst>
                  <a:ext uri="{FF2B5EF4-FFF2-40B4-BE49-F238E27FC236}">
                    <a16:creationId xmlns:a16="http://schemas.microsoft.com/office/drawing/2014/main" id="{73FFC25D-4D26-43E9-8F9F-298F5E001412}"/>
                  </a:ext>
                </a:extLst>
              </p:cNvPr>
              <p:cNvSpPr/>
              <p:nvPr/>
            </p:nvSpPr>
            <p:spPr>
              <a:xfrm>
                <a:off x="635520" y="1404995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59" name="Oval 58">
                <a:extLst>
                  <a:ext uri="{FF2B5EF4-FFF2-40B4-BE49-F238E27FC236}">
                    <a16:creationId xmlns:a16="http://schemas.microsoft.com/office/drawing/2014/main" id="{7C2D8DEB-A264-4C44-8225-6227D7D614FC}"/>
                  </a:ext>
                </a:extLst>
              </p:cNvPr>
              <p:cNvSpPr/>
              <p:nvPr/>
            </p:nvSpPr>
            <p:spPr>
              <a:xfrm>
                <a:off x="1222322" y="1404995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60" name="Oval 59">
                <a:extLst>
                  <a:ext uri="{FF2B5EF4-FFF2-40B4-BE49-F238E27FC236}">
                    <a16:creationId xmlns:a16="http://schemas.microsoft.com/office/drawing/2014/main" id="{929F2282-68C5-4111-B41C-551F5C62339D}"/>
                  </a:ext>
                </a:extLst>
              </p:cNvPr>
              <p:cNvSpPr/>
              <p:nvPr/>
            </p:nvSpPr>
            <p:spPr>
              <a:xfrm>
                <a:off x="1803669" y="1405689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61" name="Oval 60">
                <a:extLst>
                  <a:ext uri="{FF2B5EF4-FFF2-40B4-BE49-F238E27FC236}">
                    <a16:creationId xmlns:a16="http://schemas.microsoft.com/office/drawing/2014/main" id="{F8CAE496-50B4-44A4-88DC-90C03DB5E808}"/>
                  </a:ext>
                </a:extLst>
              </p:cNvPr>
              <p:cNvSpPr/>
              <p:nvPr/>
            </p:nvSpPr>
            <p:spPr>
              <a:xfrm>
                <a:off x="2390535" y="1404028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62" name="Oval 61">
                <a:extLst>
                  <a:ext uri="{FF2B5EF4-FFF2-40B4-BE49-F238E27FC236}">
                    <a16:creationId xmlns:a16="http://schemas.microsoft.com/office/drawing/2014/main" id="{05D542BD-6CBB-4B1C-8205-B4E6BA43B795}"/>
                  </a:ext>
                </a:extLst>
              </p:cNvPr>
              <p:cNvSpPr/>
              <p:nvPr/>
            </p:nvSpPr>
            <p:spPr>
              <a:xfrm>
                <a:off x="2971216" y="1405689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63" name="Oval 62">
                <a:extLst>
                  <a:ext uri="{FF2B5EF4-FFF2-40B4-BE49-F238E27FC236}">
                    <a16:creationId xmlns:a16="http://schemas.microsoft.com/office/drawing/2014/main" id="{6A63DA2E-F58E-4B5A-AFC1-945EFB8DC24E}"/>
                  </a:ext>
                </a:extLst>
              </p:cNvPr>
              <p:cNvSpPr/>
              <p:nvPr/>
            </p:nvSpPr>
            <p:spPr>
              <a:xfrm>
                <a:off x="3560455" y="1405689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64" name="Oval 63">
                <a:extLst>
                  <a:ext uri="{FF2B5EF4-FFF2-40B4-BE49-F238E27FC236}">
                    <a16:creationId xmlns:a16="http://schemas.microsoft.com/office/drawing/2014/main" id="{6A9EA97F-8B6C-4FBC-97F3-A2C984C063EF}"/>
                  </a:ext>
                </a:extLst>
              </p:cNvPr>
              <p:cNvSpPr/>
              <p:nvPr/>
            </p:nvSpPr>
            <p:spPr>
              <a:xfrm>
                <a:off x="4144294" y="1405689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65" name="Oval 64">
                <a:extLst>
                  <a:ext uri="{FF2B5EF4-FFF2-40B4-BE49-F238E27FC236}">
                    <a16:creationId xmlns:a16="http://schemas.microsoft.com/office/drawing/2014/main" id="{89FCBBFD-C305-4AA8-8646-11EF14111E66}"/>
                  </a:ext>
                </a:extLst>
              </p:cNvPr>
              <p:cNvSpPr/>
              <p:nvPr/>
            </p:nvSpPr>
            <p:spPr>
              <a:xfrm>
                <a:off x="4727147" y="1403756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66" name="Oval 65">
                <a:extLst>
                  <a:ext uri="{FF2B5EF4-FFF2-40B4-BE49-F238E27FC236}">
                    <a16:creationId xmlns:a16="http://schemas.microsoft.com/office/drawing/2014/main" id="{A314902A-3B6F-4635-87A1-6F67D5E41B21}"/>
                  </a:ext>
                </a:extLst>
              </p:cNvPr>
              <p:cNvSpPr/>
              <p:nvPr/>
            </p:nvSpPr>
            <p:spPr>
              <a:xfrm>
                <a:off x="5312109" y="1405689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67" name="Oval 66">
                <a:extLst>
                  <a:ext uri="{FF2B5EF4-FFF2-40B4-BE49-F238E27FC236}">
                    <a16:creationId xmlns:a16="http://schemas.microsoft.com/office/drawing/2014/main" id="{277C8906-1684-4094-A1CD-C6B11E670D79}"/>
                  </a:ext>
                </a:extLst>
              </p:cNvPr>
              <p:cNvSpPr/>
              <p:nvPr/>
            </p:nvSpPr>
            <p:spPr>
              <a:xfrm>
                <a:off x="5894825" y="1403756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68" name="Oval 67">
                <a:extLst>
                  <a:ext uri="{FF2B5EF4-FFF2-40B4-BE49-F238E27FC236}">
                    <a16:creationId xmlns:a16="http://schemas.microsoft.com/office/drawing/2014/main" id="{82FD9BF5-8B83-419C-92DE-122DCBFEAD2D}"/>
                  </a:ext>
                </a:extLst>
              </p:cNvPr>
              <p:cNvSpPr/>
              <p:nvPr/>
            </p:nvSpPr>
            <p:spPr>
              <a:xfrm>
                <a:off x="6480460" y="1405689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</p:grpSp>
        <p:grpSp>
          <p:nvGrpSpPr>
            <p:cNvPr id="69" name="Group 68">
              <a:extLst>
                <a:ext uri="{FF2B5EF4-FFF2-40B4-BE49-F238E27FC236}">
                  <a16:creationId xmlns:a16="http://schemas.microsoft.com/office/drawing/2014/main" id="{FB481DB7-ED73-4F59-A13D-B8967496E3F9}"/>
                </a:ext>
              </a:extLst>
            </p:cNvPr>
            <p:cNvGrpSpPr/>
            <p:nvPr/>
          </p:nvGrpSpPr>
          <p:grpSpPr>
            <a:xfrm>
              <a:off x="635520" y="3155425"/>
              <a:ext cx="5855740" cy="12733"/>
              <a:chOff x="635520" y="1403756"/>
              <a:chExt cx="5855740" cy="12733"/>
            </a:xfrm>
          </p:grpSpPr>
          <p:sp>
            <p:nvSpPr>
              <p:cNvPr id="70" name="Oval 69">
                <a:extLst>
                  <a:ext uri="{FF2B5EF4-FFF2-40B4-BE49-F238E27FC236}">
                    <a16:creationId xmlns:a16="http://schemas.microsoft.com/office/drawing/2014/main" id="{5F27D5A4-4F3F-44B7-A9AF-CB19F3438E41}"/>
                  </a:ext>
                </a:extLst>
              </p:cNvPr>
              <p:cNvSpPr/>
              <p:nvPr/>
            </p:nvSpPr>
            <p:spPr>
              <a:xfrm>
                <a:off x="635520" y="1404995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71" name="Oval 70">
                <a:extLst>
                  <a:ext uri="{FF2B5EF4-FFF2-40B4-BE49-F238E27FC236}">
                    <a16:creationId xmlns:a16="http://schemas.microsoft.com/office/drawing/2014/main" id="{FD74C46D-F7A2-462C-9639-B3C3337532E3}"/>
                  </a:ext>
                </a:extLst>
              </p:cNvPr>
              <p:cNvSpPr/>
              <p:nvPr/>
            </p:nvSpPr>
            <p:spPr>
              <a:xfrm>
                <a:off x="1222322" y="1404995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72" name="Oval 71">
                <a:extLst>
                  <a:ext uri="{FF2B5EF4-FFF2-40B4-BE49-F238E27FC236}">
                    <a16:creationId xmlns:a16="http://schemas.microsoft.com/office/drawing/2014/main" id="{6991A169-A5D5-47C1-9324-97DC37F62A94}"/>
                  </a:ext>
                </a:extLst>
              </p:cNvPr>
              <p:cNvSpPr/>
              <p:nvPr/>
            </p:nvSpPr>
            <p:spPr>
              <a:xfrm>
                <a:off x="1803669" y="1405689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73" name="Oval 72">
                <a:extLst>
                  <a:ext uri="{FF2B5EF4-FFF2-40B4-BE49-F238E27FC236}">
                    <a16:creationId xmlns:a16="http://schemas.microsoft.com/office/drawing/2014/main" id="{E59C1239-E59E-4A66-B44D-CB265B873E8E}"/>
                  </a:ext>
                </a:extLst>
              </p:cNvPr>
              <p:cNvSpPr/>
              <p:nvPr/>
            </p:nvSpPr>
            <p:spPr>
              <a:xfrm>
                <a:off x="2390535" y="1404028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74" name="Oval 73">
                <a:extLst>
                  <a:ext uri="{FF2B5EF4-FFF2-40B4-BE49-F238E27FC236}">
                    <a16:creationId xmlns:a16="http://schemas.microsoft.com/office/drawing/2014/main" id="{18C81D8E-0346-446E-BAA3-2D8B7005B9A6}"/>
                  </a:ext>
                </a:extLst>
              </p:cNvPr>
              <p:cNvSpPr/>
              <p:nvPr/>
            </p:nvSpPr>
            <p:spPr>
              <a:xfrm>
                <a:off x="2971216" y="1405689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75" name="Oval 74">
                <a:extLst>
                  <a:ext uri="{FF2B5EF4-FFF2-40B4-BE49-F238E27FC236}">
                    <a16:creationId xmlns:a16="http://schemas.microsoft.com/office/drawing/2014/main" id="{E513C644-C127-41F6-800B-6A59029D85E9}"/>
                  </a:ext>
                </a:extLst>
              </p:cNvPr>
              <p:cNvSpPr/>
              <p:nvPr/>
            </p:nvSpPr>
            <p:spPr>
              <a:xfrm>
                <a:off x="3560455" y="1405689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76" name="Oval 75">
                <a:extLst>
                  <a:ext uri="{FF2B5EF4-FFF2-40B4-BE49-F238E27FC236}">
                    <a16:creationId xmlns:a16="http://schemas.microsoft.com/office/drawing/2014/main" id="{62E20590-5306-47F1-9D58-F83C176B4C17}"/>
                  </a:ext>
                </a:extLst>
              </p:cNvPr>
              <p:cNvSpPr/>
              <p:nvPr/>
            </p:nvSpPr>
            <p:spPr>
              <a:xfrm>
                <a:off x="4144294" y="1405689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77" name="Oval 76">
                <a:extLst>
                  <a:ext uri="{FF2B5EF4-FFF2-40B4-BE49-F238E27FC236}">
                    <a16:creationId xmlns:a16="http://schemas.microsoft.com/office/drawing/2014/main" id="{448F91BC-BC4B-4889-B816-C61FF042F776}"/>
                  </a:ext>
                </a:extLst>
              </p:cNvPr>
              <p:cNvSpPr/>
              <p:nvPr/>
            </p:nvSpPr>
            <p:spPr>
              <a:xfrm>
                <a:off x="4727147" y="1403756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78" name="Oval 77">
                <a:extLst>
                  <a:ext uri="{FF2B5EF4-FFF2-40B4-BE49-F238E27FC236}">
                    <a16:creationId xmlns:a16="http://schemas.microsoft.com/office/drawing/2014/main" id="{B7F07996-1358-419C-B997-C212C1D25EC3}"/>
                  </a:ext>
                </a:extLst>
              </p:cNvPr>
              <p:cNvSpPr/>
              <p:nvPr/>
            </p:nvSpPr>
            <p:spPr>
              <a:xfrm>
                <a:off x="5312109" y="1405689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79" name="Oval 78">
                <a:extLst>
                  <a:ext uri="{FF2B5EF4-FFF2-40B4-BE49-F238E27FC236}">
                    <a16:creationId xmlns:a16="http://schemas.microsoft.com/office/drawing/2014/main" id="{02D4B904-D88E-4344-ABF8-1567F731D556}"/>
                  </a:ext>
                </a:extLst>
              </p:cNvPr>
              <p:cNvSpPr/>
              <p:nvPr/>
            </p:nvSpPr>
            <p:spPr>
              <a:xfrm>
                <a:off x="5894825" y="1403756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80" name="Oval 79">
                <a:extLst>
                  <a:ext uri="{FF2B5EF4-FFF2-40B4-BE49-F238E27FC236}">
                    <a16:creationId xmlns:a16="http://schemas.microsoft.com/office/drawing/2014/main" id="{62FDE407-9272-4A48-A81D-90562ADDBA21}"/>
                  </a:ext>
                </a:extLst>
              </p:cNvPr>
              <p:cNvSpPr/>
              <p:nvPr/>
            </p:nvSpPr>
            <p:spPr>
              <a:xfrm>
                <a:off x="6480460" y="1405689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</p:grpSp>
        <p:grpSp>
          <p:nvGrpSpPr>
            <p:cNvPr id="81" name="Group 80">
              <a:extLst>
                <a:ext uri="{FF2B5EF4-FFF2-40B4-BE49-F238E27FC236}">
                  <a16:creationId xmlns:a16="http://schemas.microsoft.com/office/drawing/2014/main" id="{CC5D8CD8-18DD-445A-88A5-402AC1BCC302}"/>
                </a:ext>
              </a:extLst>
            </p:cNvPr>
            <p:cNvGrpSpPr/>
            <p:nvPr/>
          </p:nvGrpSpPr>
          <p:grpSpPr>
            <a:xfrm>
              <a:off x="635520" y="3738523"/>
              <a:ext cx="5855740" cy="12733"/>
              <a:chOff x="635520" y="1403756"/>
              <a:chExt cx="5855740" cy="12733"/>
            </a:xfrm>
          </p:grpSpPr>
          <p:sp>
            <p:nvSpPr>
              <p:cNvPr id="82" name="Oval 81">
                <a:extLst>
                  <a:ext uri="{FF2B5EF4-FFF2-40B4-BE49-F238E27FC236}">
                    <a16:creationId xmlns:a16="http://schemas.microsoft.com/office/drawing/2014/main" id="{537E1D6F-7C5F-4AB5-B51C-65C6648C85D7}"/>
                  </a:ext>
                </a:extLst>
              </p:cNvPr>
              <p:cNvSpPr/>
              <p:nvPr/>
            </p:nvSpPr>
            <p:spPr>
              <a:xfrm>
                <a:off x="635520" y="1404995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83" name="Oval 82">
                <a:extLst>
                  <a:ext uri="{FF2B5EF4-FFF2-40B4-BE49-F238E27FC236}">
                    <a16:creationId xmlns:a16="http://schemas.microsoft.com/office/drawing/2014/main" id="{B0E9EC5C-7E7F-4E86-B3C1-06E7E23401C8}"/>
                  </a:ext>
                </a:extLst>
              </p:cNvPr>
              <p:cNvSpPr/>
              <p:nvPr/>
            </p:nvSpPr>
            <p:spPr>
              <a:xfrm>
                <a:off x="1222322" y="1404995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84" name="Oval 83">
                <a:extLst>
                  <a:ext uri="{FF2B5EF4-FFF2-40B4-BE49-F238E27FC236}">
                    <a16:creationId xmlns:a16="http://schemas.microsoft.com/office/drawing/2014/main" id="{477EE878-46D4-4EFE-84D9-7280DC23C207}"/>
                  </a:ext>
                </a:extLst>
              </p:cNvPr>
              <p:cNvSpPr/>
              <p:nvPr/>
            </p:nvSpPr>
            <p:spPr>
              <a:xfrm>
                <a:off x="1803669" y="1405689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85" name="Oval 84">
                <a:extLst>
                  <a:ext uri="{FF2B5EF4-FFF2-40B4-BE49-F238E27FC236}">
                    <a16:creationId xmlns:a16="http://schemas.microsoft.com/office/drawing/2014/main" id="{26575A4D-86F0-455F-B9BE-BAA4B54F719F}"/>
                  </a:ext>
                </a:extLst>
              </p:cNvPr>
              <p:cNvSpPr/>
              <p:nvPr/>
            </p:nvSpPr>
            <p:spPr>
              <a:xfrm>
                <a:off x="2390535" y="1404028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86" name="Oval 85">
                <a:extLst>
                  <a:ext uri="{FF2B5EF4-FFF2-40B4-BE49-F238E27FC236}">
                    <a16:creationId xmlns:a16="http://schemas.microsoft.com/office/drawing/2014/main" id="{F00A5521-69C3-4EE0-B018-E0CFCB801B11}"/>
                  </a:ext>
                </a:extLst>
              </p:cNvPr>
              <p:cNvSpPr/>
              <p:nvPr/>
            </p:nvSpPr>
            <p:spPr>
              <a:xfrm>
                <a:off x="2971216" y="1405689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87" name="Oval 86">
                <a:extLst>
                  <a:ext uri="{FF2B5EF4-FFF2-40B4-BE49-F238E27FC236}">
                    <a16:creationId xmlns:a16="http://schemas.microsoft.com/office/drawing/2014/main" id="{8E0D97E4-39F5-4F47-978D-69724D1FDBA1}"/>
                  </a:ext>
                </a:extLst>
              </p:cNvPr>
              <p:cNvSpPr/>
              <p:nvPr/>
            </p:nvSpPr>
            <p:spPr>
              <a:xfrm>
                <a:off x="3560455" y="1405689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88" name="Oval 87">
                <a:extLst>
                  <a:ext uri="{FF2B5EF4-FFF2-40B4-BE49-F238E27FC236}">
                    <a16:creationId xmlns:a16="http://schemas.microsoft.com/office/drawing/2014/main" id="{0D34FCAC-FA32-41E3-A11A-52ED310F4FF6}"/>
                  </a:ext>
                </a:extLst>
              </p:cNvPr>
              <p:cNvSpPr/>
              <p:nvPr/>
            </p:nvSpPr>
            <p:spPr>
              <a:xfrm>
                <a:off x="4144294" y="1405689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89" name="Oval 88">
                <a:extLst>
                  <a:ext uri="{FF2B5EF4-FFF2-40B4-BE49-F238E27FC236}">
                    <a16:creationId xmlns:a16="http://schemas.microsoft.com/office/drawing/2014/main" id="{B3A52EC7-01A2-42D6-9102-6AB03B8C5673}"/>
                  </a:ext>
                </a:extLst>
              </p:cNvPr>
              <p:cNvSpPr/>
              <p:nvPr/>
            </p:nvSpPr>
            <p:spPr>
              <a:xfrm>
                <a:off x="4727147" y="1403756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90" name="Oval 89">
                <a:extLst>
                  <a:ext uri="{FF2B5EF4-FFF2-40B4-BE49-F238E27FC236}">
                    <a16:creationId xmlns:a16="http://schemas.microsoft.com/office/drawing/2014/main" id="{985BD981-88F3-4718-8BB9-A4E24C22CB44}"/>
                  </a:ext>
                </a:extLst>
              </p:cNvPr>
              <p:cNvSpPr/>
              <p:nvPr/>
            </p:nvSpPr>
            <p:spPr>
              <a:xfrm>
                <a:off x="5312109" y="1405689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91" name="Oval 90">
                <a:extLst>
                  <a:ext uri="{FF2B5EF4-FFF2-40B4-BE49-F238E27FC236}">
                    <a16:creationId xmlns:a16="http://schemas.microsoft.com/office/drawing/2014/main" id="{8FA1CF8E-0C3E-4A52-BFCA-6164259A58B0}"/>
                  </a:ext>
                </a:extLst>
              </p:cNvPr>
              <p:cNvSpPr/>
              <p:nvPr/>
            </p:nvSpPr>
            <p:spPr>
              <a:xfrm>
                <a:off x="5894825" y="1403756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92" name="Oval 91">
                <a:extLst>
                  <a:ext uri="{FF2B5EF4-FFF2-40B4-BE49-F238E27FC236}">
                    <a16:creationId xmlns:a16="http://schemas.microsoft.com/office/drawing/2014/main" id="{F91B6307-422C-4F40-8352-35B4EA8BB548}"/>
                  </a:ext>
                </a:extLst>
              </p:cNvPr>
              <p:cNvSpPr/>
              <p:nvPr/>
            </p:nvSpPr>
            <p:spPr>
              <a:xfrm>
                <a:off x="6480460" y="1405689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</p:grpSp>
        <p:grpSp>
          <p:nvGrpSpPr>
            <p:cNvPr id="93" name="Group 92">
              <a:extLst>
                <a:ext uri="{FF2B5EF4-FFF2-40B4-BE49-F238E27FC236}">
                  <a16:creationId xmlns:a16="http://schemas.microsoft.com/office/drawing/2014/main" id="{D678C0E0-0DB4-4DE2-A33F-A18B989D59AB}"/>
                </a:ext>
              </a:extLst>
            </p:cNvPr>
            <p:cNvGrpSpPr/>
            <p:nvPr/>
          </p:nvGrpSpPr>
          <p:grpSpPr>
            <a:xfrm>
              <a:off x="632585" y="4326499"/>
              <a:ext cx="5855740" cy="12733"/>
              <a:chOff x="635520" y="1403756"/>
              <a:chExt cx="5855740" cy="12733"/>
            </a:xfrm>
          </p:grpSpPr>
          <p:sp>
            <p:nvSpPr>
              <p:cNvPr id="94" name="Oval 93">
                <a:extLst>
                  <a:ext uri="{FF2B5EF4-FFF2-40B4-BE49-F238E27FC236}">
                    <a16:creationId xmlns:a16="http://schemas.microsoft.com/office/drawing/2014/main" id="{EDE1AD6C-65CB-4F5E-B487-15260407A0B4}"/>
                  </a:ext>
                </a:extLst>
              </p:cNvPr>
              <p:cNvSpPr/>
              <p:nvPr/>
            </p:nvSpPr>
            <p:spPr>
              <a:xfrm>
                <a:off x="635520" y="1404995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95" name="Oval 94">
                <a:extLst>
                  <a:ext uri="{FF2B5EF4-FFF2-40B4-BE49-F238E27FC236}">
                    <a16:creationId xmlns:a16="http://schemas.microsoft.com/office/drawing/2014/main" id="{C306876C-F8DE-456D-ACBC-028E036AA4B6}"/>
                  </a:ext>
                </a:extLst>
              </p:cNvPr>
              <p:cNvSpPr/>
              <p:nvPr/>
            </p:nvSpPr>
            <p:spPr>
              <a:xfrm>
                <a:off x="1222322" y="1404995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96" name="Oval 95">
                <a:extLst>
                  <a:ext uri="{FF2B5EF4-FFF2-40B4-BE49-F238E27FC236}">
                    <a16:creationId xmlns:a16="http://schemas.microsoft.com/office/drawing/2014/main" id="{C9E57CAD-6532-4D2F-A3EE-583B62842F25}"/>
                  </a:ext>
                </a:extLst>
              </p:cNvPr>
              <p:cNvSpPr/>
              <p:nvPr/>
            </p:nvSpPr>
            <p:spPr>
              <a:xfrm>
                <a:off x="1803669" y="1405689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97" name="Oval 96">
                <a:extLst>
                  <a:ext uri="{FF2B5EF4-FFF2-40B4-BE49-F238E27FC236}">
                    <a16:creationId xmlns:a16="http://schemas.microsoft.com/office/drawing/2014/main" id="{32FB26E8-7AFE-4235-AA6B-C14A4141044A}"/>
                  </a:ext>
                </a:extLst>
              </p:cNvPr>
              <p:cNvSpPr/>
              <p:nvPr/>
            </p:nvSpPr>
            <p:spPr>
              <a:xfrm>
                <a:off x="2390535" y="1404028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98" name="Oval 97">
                <a:extLst>
                  <a:ext uri="{FF2B5EF4-FFF2-40B4-BE49-F238E27FC236}">
                    <a16:creationId xmlns:a16="http://schemas.microsoft.com/office/drawing/2014/main" id="{F713D18A-C76D-4842-A4E3-A66CAC1CA7DC}"/>
                  </a:ext>
                </a:extLst>
              </p:cNvPr>
              <p:cNvSpPr/>
              <p:nvPr/>
            </p:nvSpPr>
            <p:spPr>
              <a:xfrm>
                <a:off x="2971216" y="1405689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99" name="Oval 98">
                <a:extLst>
                  <a:ext uri="{FF2B5EF4-FFF2-40B4-BE49-F238E27FC236}">
                    <a16:creationId xmlns:a16="http://schemas.microsoft.com/office/drawing/2014/main" id="{61D18611-3748-489B-A6E8-C48713FC4516}"/>
                  </a:ext>
                </a:extLst>
              </p:cNvPr>
              <p:cNvSpPr/>
              <p:nvPr/>
            </p:nvSpPr>
            <p:spPr>
              <a:xfrm>
                <a:off x="3560455" y="1405689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100" name="Oval 99">
                <a:extLst>
                  <a:ext uri="{FF2B5EF4-FFF2-40B4-BE49-F238E27FC236}">
                    <a16:creationId xmlns:a16="http://schemas.microsoft.com/office/drawing/2014/main" id="{44C8A14B-2F40-4FC7-8C8B-E94963DC563F}"/>
                  </a:ext>
                </a:extLst>
              </p:cNvPr>
              <p:cNvSpPr/>
              <p:nvPr/>
            </p:nvSpPr>
            <p:spPr>
              <a:xfrm>
                <a:off x="4144294" y="1405689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101" name="Oval 100">
                <a:extLst>
                  <a:ext uri="{FF2B5EF4-FFF2-40B4-BE49-F238E27FC236}">
                    <a16:creationId xmlns:a16="http://schemas.microsoft.com/office/drawing/2014/main" id="{794C04FF-58C7-4247-871E-788B5F73FA22}"/>
                  </a:ext>
                </a:extLst>
              </p:cNvPr>
              <p:cNvSpPr/>
              <p:nvPr/>
            </p:nvSpPr>
            <p:spPr>
              <a:xfrm>
                <a:off x="4727147" y="1403756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102" name="Oval 101">
                <a:extLst>
                  <a:ext uri="{FF2B5EF4-FFF2-40B4-BE49-F238E27FC236}">
                    <a16:creationId xmlns:a16="http://schemas.microsoft.com/office/drawing/2014/main" id="{C695F372-24C6-4E03-B269-DA270A9E38DF}"/>
                  </a:ext>
                </a:extLst>
              </p:cNvPr>
              <p:cNvSpPr/>
              <p:nvPr/>
            </p:nvSpPr>
            <p:spPr>
              <a:xfrm>
                <a:off x="5312109" y="1405689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103" name="Oval 102">
                <a:extLst>
                  <a:ext uri="{FF2B5EF4-FFF2-40B4-BE49-F238E27FC236}">
                    <a16:creationId xmlns:a16="http://schemas.microsoft.com/office/drawing/2014/main" id="{CF4B086D-AD61-4C3A-90DF-BF1143AC3501}"/>
                  </a:ext>
                </a:extLst>
              </p:cNvPr>
              <p:cNvSpPr/>
              <p:nvPr/>
            </p:nvSpPr>
            <p:spPr>
              <a:xfrm>
                <a:off x="5894825" y="1403756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104" name="Oval 103">
                <a:extLst>
                  <a:ext uri="{FF2B5EF4-FFF2-40B4-BE49-F238E27FC236}">
                    <a16:creationId xmlns:a16="http://schemas.microsoft.com/office/drawing/2014/main" id="{611F66D3-2E65-4F01-83C3-06EFD8A62AC4}"/>
                  </a:ext>
                </a:extLst>
              </p:cNvPr>
              <p:cNvSpPr/>
              <p:nvPr/>
            </p:nvSpPr>
            <p:spPr>
              <a:xfrm>
                <a:off x="6480460" y="1405689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</p:grpSp>
        <p:grpSp>
          <p:nvGrpSpPr>
            <p:cNvPr id="105" name="Group 104">
              <a:extLst>
                <a:ext uri="{FF2B5EF4-FFF2-40B4-BE49-F238E27FC236}">
                  <a16:creationId xmlns:a16="http://schemas.microsoft.com/office/drawing/2014/main" id="{D0F09135-7875-44ED-8AB4-D2D99A14D543}"/>
                </a:ext>
              </a:extLst>
            </p:cNvPr>
            <p:cNvGrpSpPr/>
            <p:nvPr/>
          </p:nvGrpSpPr>
          <p:grpSpPr>
            <a:xfrm>
              <a:off x="630120" y="4909347"/>
              <a:ext cx="5855740" cy="12733"/>
              <a:chOff x="635520" y="1403756"/>
              <a:chExt cx="5855740" cy="12733"/>
            </a:xfrm>
          </p:grpSpPr>
          <p:sp>
            <p:nvSpPr>
              <p:cNvPr id="106" name="Oval 105">
                <a:extLst>
                  <a:ext uri="{FF2B5EF4-FFF2-40B4-BE49-F238E27FC236}">
                    <a16:creationId xmlns:a16="http://schemas.microsoft.com/office/drawing/2014/main" id="{B51F8B82-C7E4-45FC-84C1-8723B3FA05A5}"/>
                  </a:ext>
                </a:extLst>
              </p:cNvPr>
              <p:cNvSpPr/>
              <p:nvPr/>
            </p:nvSpPr>
            <p:spPr>
              <a:xfrm>
                <a:off x="635520" y="1404995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107" name="Oval 106">
                <a:extLst>
                  <a:ext uri="{FF2B5EF4-FFF2-40B4-BE49-F238E27FC236}">
                    <a16:creationId xmlns:a16="http://schemas.microsoft.com/office/drawing/2014/main" id="{775F1317-E4F9-4C62-A116-CFE85C312342}"/>
                  </a:ext>
                </a:extLst>
              </p:cNvPr>
              <p:cNvSpPr/>
              <p:nvPr/>
            </p:nvSpPr>
            <p:spPr>
              <a:xfrm>
                <a:off x="1222322" y="1404995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108" name="Oval 107">
                <a:extLst>
                  <a:ext uri="{FF2B5EF4-FFF2-40B4-BE49-F238E27FC236}">
                    <a16:creationId xmlns:a16="http://schemas.microsoft.com/office/drawing/2014/main" id="{E1BF9AAB-F802-460E-999E-4026E0863180}"/>
                  </a:ext>
                </a:extLst>
              </p:cNvPr>
              <p:cNvSpPr/>
              <p:nvPr/>
            </p:nvSpPr>
            <p:spPr>
              <a:xfrm>
                <a:off x="1803669" y="1405689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109" name="Oval 108">
                <a:extLst>
                  <a:ext uri="{FF2B5EF4-FFF2-40B4-BE49-F238E27FC236}">
                    <a16:creationId xmlns:a16="http://schemas.microsoft.com/office/drawing/2014/main" id="{35F98AD4-F80D-47C0-A2FB-5798C056F376}"/>
                  </a:ext>
                </a:extLst>
              </p:cNvPr>
              <p:cNvSpPr/>
              <p:nvPr/>
            </p:nvSpPr>
            <p:spPr>
              <a:xfrm>
                <a:off x="2390535" y="1404028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110" name="Oval 109">
                <a:extLst>
                  <a:ext uri="{FF2B5EF4-FFF2-40B4-BE49-F238E27FC236}">
                    <a16:creationId xmlns:a16="http://schemas.microsoft.com/office/drawing/2014/main" id="{8637A2A7-1CF3-4ECD-95F9-506553278271}"/>
                  </a:ext>
                </a:extLst>
              </p:cNvPr>
              <p:cNvSpPr/>
              <p:nvPr/>
            </p:nvSpPr>
            <p:spPr>
              <a:xfrm>
                <a:off x="2971216" y="1405689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111" name="Oval 110">
                <a:extLst>
                  <a:ext uri="{FF2B5EF4-FFF2-40B4-BE49-F238E27FC236}">
                    <a16:creationId xmlns:a16="http://schemas.microsoft.com/office/drawing/2014/main" id="{1DB4CF0A-E2EF-4CDC-93A8-8F77E00537DB}"/>
                  </a:ext>
                </a:extLst>
              </p:cNvPr>
              <p:cNvSpPr/>
              <p:nvPr/>
            </p:nvSpPr>
            <p:spPr>
              <a:xfrm>
                <a:off x="3560455" y="1405689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112" name="Oval 111">
                <a:extLst>
                  <a:ext uri="{FF2B5EF4-FFF2-40B4-BE49-F238E27FC236}">
                    <a16:creationId xmlns:a16="http://schemas.microsoft.com/office/drawing/2014/main" id="{54CAA7B8-BCB7-4030-B2AE-E585267828C5}"/>
                  </a:ext>
                </a:extLst>
              </p:cNvPr>
              <p:cNvSpPr/>
              <p:nvPr/>
            </p:nvSpPr>
            <p:spPr>
              <a:xfrm>
                <a:off x="4144294" y="1405689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113" name="Oval 112">
                <a:extLst>
                  <a:ext uri="{FF2B5EF4-FFF2-40B4-BE49-F238E27FC236}">
                    <a16:creationId xmlns:a16="http://schemas.microsoft.com/office/drawing/2014/main" id="{5975D32F-856B-4780-8E21-1605BBF3E09D}"/>
                  </a:ext>
                </a:extLst>
              </p:cNvPr>
              <p:cNvSpPr/>
              <p:nvPr/>
            </p:nvSpPr>
            <p:spPr>
              <a:xfrm>
                <a:off x="4727147" y="1403756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114" name="Oval 113">
                <a:extLst>
                  <a:ext uri="{FF2B5EF4-FFF2-40B4-BE49-F238E27FC236}">
                    <a16:creationId xmlns:a16="http://schemas.microsoft.com/office/drawing/2014/main" id="{B3212BE3-BFF7-4250-961A-373A438C3673}"/>
                  </a:ext>
                </a:extLst>
              </p:cNvPr>
              <p:cNvSpPr/>
              <p:nvPr/>
            </p:nvSpPr>
            <p:spPr>
              <a:xfrm>
                <a:off x="5312109" y="1405689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115" name="Oval 114">
                <a:extLst>
                  <a:ext uri="{FF2B5EF4-FFF2-40B4-BE49-F238E27FC236}">
                    <a16:creationId xmlns:a16="http://schemas.microsoft.com/office/drawing/2014/main" id="{18F5A924-0C9F-4830-B4ED-56417EA815E7}"/>
                  </a:ext>
                </a:extLst>
              </p:cNvPr>
              <p:cNvSpPr/>
              <p:nvPr/>
            </p:nvSpPr>
            <p:spPr>
              <a:xfrm>
                <a:off x="5894825" y="1403756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116" name="Oval 115">
                <a:extLst>
                  <a:ext uri="{FF2B5EF4-FFF2-40B4-BE49-F238E27FC236}">
                    <a16:creationId xmlns:a16="http://schemas.microsoft.com/office/drawing/2014/main" id="{6629F2AB-020C-4DFB-AE93-F92A75BF2116}"/>
                  </a:ext>
                </a:extLst>
              </p:cNvPr>
              <p:cNvSpPr/>
              <p:nvPr/>
            </p:nvSpPr>
            <p:spPr>
              <a:xfrm>
                <a:off x="6480460" y="1405689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</p:grpSp>
        <p:grpSp>
          <p:nvGrpSpPr>
            <p:cNvPr id="117" name="Group 116">
              <a:extLst>
                <a:ext uri="{FF2B5EF4-FFF2-40B4-BE49-F238E27FC236}">
                  <a16:creationId xmlns:a16="http://schemas.microsoft.com/office/drawing/2014/main" id="{992DB202-626D-4928-A8C2-DB49E2D7D303}"/>
                </a:ext>
              </a:extLst>
            </p:cNvPr>
            <p:cNvGrpSpPr/>
            <p:nvPr/>
          </p:nvGrpSpPr>
          <p:grpSpPr>
            <a:xfrm>
              <a:off x="637985" y="5491674"/>
              <a:ext cx="5855740" cy="12733"/>
              <a:chOff x="635520" y="1403756"/>
              <a:chExt cx="5855740" cy="12733"/>
            </a:xfrm>
          </p:grpSpPr>
          <p:sp>
            <p:nvSpPr>
              <p:cNvPr id="118" name="Oval 117">
                <a:extLst>
                  <a:ext uri="{FF2B5EF4-FFF2-40B4-BE49-F238E27FC236}">
                    <a16:creationId xmlns:a16="http://schemas.microsoft.com/office/drawing/2014/main" id="{7D58068E-4CF9-4AB8-8E39-67C2459877E8}"/>
                  </a:ext>
                </a:extLst>
              </p:cNvPr>
              <p:cNvSpPr/>
              <p:nvPr/>
            </p:nvSpPr>
            <p:spPr>
              <a:xfrm>
                <a:off x="635520" y="1404995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119" name="Oval 118">
                <a:extLst>
                  <a:ext uri="{FF2B5EF4-FFF2-40B4-BE49-F238E27FC236}">
                    <a16:creationId xmlns:a16="http://schemas.microsoft.com/office/drawing/2014/main" id="{7D6F6085-5216-4862-9FB0-22F153AD4D6E}"/>
                  </a:ext>
                </a:extLst>
              </p:cNvPr>
              <p:cNvSpPr/>
              <p:nvPr/>
            </p:nvSpPr>
            <p:spPr>
              <a:xfrm>
                <a:off x="1222322" y="1404995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120" name="Oval 119">
                <a:extLst>
                  <a:ext uri="{FF2B5EF4-FFF2-40B4-BE49-F238E27FC236}">
                    <a16:creationId xmlns:a16="http://schemas.microsoft.com/office/drawing/2014/main" id="{98C639FF-0228-4E03-BE00-81721C7EA0BC}"/>
                  </a:ext>
                </a:extLst>
              </p:cNvPr>
              <p:cNvSpPr/>
              <p:nvPr/>
            </p:nvSpPr>
            <p:spPr>
              <a:xfrm>
                <a:off x="1803669" y="1405689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121" name="Oval 120">
                <a:extLst>
                  <a:ext uri="{FF2B5EF4-FFF2-40B4-BE49-F238E27FC236}">
                    <a16:creationId xmlns:a16="http://schemas.microsoft.com/office/drawing/2014/main" id="{303A1A17-BF59-4824-9794-CB9832C0DF02}"/>
                  </a:ext>
                </a:extLst>
              </p:cNvPr>
              <p:cNvSpPr/>
              <p:nvPr/>
            </p:nvSpPr>
            <p:spPr>
              <a:xfrm>
                <a:off x="2390535" y="1404028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122" name="Oval 121">
                <a:extLst>
                  <a:ext uri="{FF2B5EF4-FFF2-40B4-BE49-F238E27FC236}">
                    <a16:creationId xmlns:a16="http://schemas.microsoft.com/office/drawing/2014/main" id="{F85FA665-AA9A-40A1-9847-CB54B2F5AD08}"/>
                  </a:ext>
                </a:extLst>
              </p:cNvPr>
              <p:cNvSpPr/>
              <p:nvPr/>
            </p:nvSpPr>
            <p:spPr>
              <a:xfrm>
                <a:off x="2971216" y="1405689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123" name="Oval 122">
                <a:extLst>
                  <a:ext uri="{FF2B5EF4-FFF2-40B4-BE49-F238E27FC236}">
                    <a16:creationId xmlns:a16="http://schemas.microsoft.com/office/drawing/2014/main" id="{E6463425-8639-4D1B-849F-338CA3508D54}"/>
                  </a:ext>
                </a:extLst>
              </p:cNvPr>
              <p:cNvSpPr/>
              <p:nvPr/>
            </p:nvSpPr>
            <p:spPr>
              <a:xfrm>
                <a:off x="3560455" y="1405689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124" name="Oval 123">
                <a:extLst>
                  <a:ext uri="{FF2B5EF4-FFF2-40B4-BE49-F238E27FC236}">
                    <a16:creationId xmlns:a16="http://schemas.microsoft.com/office/drawing/2014/main" id="{26C3FCE1-FE60-4331-AC11-EE8EB9BB1288}"/>
                  </a:ext>
                </a:extLst>
              </p:cNvPr>
              <p:cNvSpPr/>
              <p:nvPr/>
            </p:nvSpPr>
            <p:spPr>
              <a:xfrm>
                <a:off x="4144294" y="1405689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125" name="Oval 124">
                <a:extLst>
                  <a:ext uri="{FF2B5EF4-FFF2-40B4-BE49-F238E27FC236}">
                    <a16:creationId xmlns:a16="http://schemas.microsoft.com/office/drawing/2014/main" id="{1E6AC40D-5A99-49BC-B49A-5E797DF8B2BE}"/>
                  </a:ext>
                </a:extLst>
              </p:cNvPr>
              <p:cNvSpPr/>
              <p:nvPr/>
            </p:nvSpPr>
            <p:spPr>
              <a:xfrm>
                <a:off x="4727147" y="1403756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126" name="Oval 125">
                <a:extLst>
                  <a:ext uri="{FF2B5EF4-FFF2-40B4-BE49-F238E27FC236}">
                    <a16:creationId xmlns:a16="http://schemas.microsoft.com/office/drawing/2014/main" id="{D9A109E8-D5D8-473D-AB08-15099B0D4AD8}"/>
                  </a:ext>
                </a:extLst>
              </p:cNvPr>
              <p:cNvSpPr/>
              <p:nvPr/>
            </p:nvSpPr>
            <p:spPr>
              <a:xfrm>
                <a:off x="5312109" y="1405689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127" name="Oval 126">
                <a:extLst>
                  <a:ext uri="{FF2B5EF4-FFF2-40B4-BE49-F238E27FC236}">
                    <a16:creationId xmlns:a16="http://schemas.microsoft.com/office/drawing/2014/main" id="{6A84649E-5978-45D7-8C8C-4DC3A72893CD}"/>
                  </a:ext>
                </a:extLst>
              </p:cNvPr>
              <p:cNvSpPr/>
              <p:nvPr/>
            </p:nvSpPr>
            <p:spPr>
              <a:xfrm>
                <a:off x="5894825" y="1403756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128" name="Oval 127">
                <a:extLst>
                  <a:ext uri="{FF2B5EF4-FFF2-40B4-BE49-F238E27FC236}">
                    <a16:creationId xmlns:a16="http://schemas.microsoft.com/office/drawing/2014/main" id="{7CE69354-199C-40C5-A4EA-247869FCD165}"/>
                  </a:ext>
                </a:extLst>
              </p:cNvPr>
              <p:cNvSpPr/>
              <p:nvPr/>
            </p:nvSpPr>
            <p:spPr>
              <a:xfrm>
                <a:off x="6480460" y="1405689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</p:grpSp>
        <p:grpSp>
          <p:nvGrpSpPr>
            <p:cNvPr id="129" name="Group 128">
              <a:extLst>
                <a:ext uri="{FF2B5EF4-FFF2-40B4-BE49-F238E27FC236}">
                  <a16:creationId xmlns:a16="http://schemas.microsoft.com/office/drawing/2014/main" id="{1EC36782-CFB4-40A7-9DA5-B75C0DD0376A}"/>
                </a:ext>
              </a:extLst>
            </p:cNvPr>
            <p:cNvGrpSpPr/>
            <p:nvPr/>
          </p:nvGrpSpPr>
          <p:grpSpPr>
            <a:xfrm>
              <a:off x="632585" y="6082030"/>
              <a:ext cx="5855740" cy="12733"/>
              <a:chOff x="635520" y="1403756"/>
              <a:chExt cx="5855740" cy="12733"/>
            </a:xfrm>
          </p:grpSpPr>
          <p:sp>
            <p:nvSpPr>
              <p:cNvPr id="130" name="Oval 129">
                <a:extLst>
                  <a:ext uri="{FF2B5EF4-FFF2-40B4-BE49-F238E27FC236}">
                    <a16:creationId xmlns:a16="http://schemas.microsoft.com/office/drawing/2014/main" id="{69E36652-B86D-497C-B4F7-AB46CF3EF951}"/>
                  </a:ext>
                </a:extLst>
              </p:cNvPr>
              <p:cNvSpPr/>
              <p:nvPr/>
            </p:nvSpPr>
            <p:spPr>
              <a:xfrm>
                <a:off x="635520" y="1404995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131" name="Oval 130">
                <a:extLst>
                  <a:ext uri="{FF2B5EF4-FFF2-40B4-BE49-F238E27FC236}">
                    <a16:creationId xmlns:a16="http://schemas.microsoft.com/office/drawing/2014/main" id="{44553116-B6DD-4F60-88B1-ED455EDBEDA2}"/>
                  </a:ext>
                </a:extLst>
              </p:cNvPr>
              <p:cNvSpPr/>
              <p:nvPr/>
            </p:nvSpPr>
            <p:spPr>
              <a:xfrm>
                <a:off x="1222322" y="1404995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132" name="Oval 131">
                <a:extLst>
                  <a:ext uri="{FF2B5EF4-FFF2-40B4-BE49-F238E27FC236}">
                    <a16:creationId xmlns:a16="http://schemas.microsoft.com/office/drawing/2014/main" id="{93A4897D-30FF-4556-9EFC-B5B6AE2BF1AA}"/>
                  </a:ext>
                </a:extLst>
              </p:cNvPr>
              <p:cNvSpPr/>
              <p:nvPr/>
            </p:nvSpPr>
            <p:spPr>
              <a:xfrm>
                <a:off x="1803669" y="1405689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133" name="Oval 132">
                <a:extLst>
                  <a:ext uri="{FF2B5EF4-FFF2-40B4-BE49-F238E27FC236}">
                    <a16:creationId xmlns:a16="http://schemas.microsoft.com/office/drawing/2014/main" id="{977CDBAD-8CEE-4F35-85D4-6ADE9C687F02}"/>
                  </a:ext>
                </a:extLst>
              </p:cNvPr>
              <p:cNvSpPr/>
              <p:nvPr/>
            </p:nvSpPr>
            <p:spPr>
              <a:xfrm>
                <a:off x="2390535" y="1404028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134" name="Oval 133">
                <a:extLst>
                  <a:ext uri="{FF2B5EF4-FFF2-40B4-BE49-F238E27FC236}">
                    <a16:creationId xmlns:a16="http://schemas.microsoft.com/office/drawing/2014/main" id="{FB632D70-5594-442E-AED3-CA38DC5A4C67}"/>
                  </a:ext>
                </a:extLst>
              </p:cNvPr>
              <p:cNvSpPr/>
              <p:nvPr/>
            </p:nvSpPr>
            <p:spPr>
              <a:xfrm>
                <a:off x="2971216" y="1405689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135" name="Oval 134">
                <a:extLst>
                  <a:ext uri="{FF2B5EF4-FFF2-40B4-BE49-F238E27FC236}">
                    <a16:creationId xmlns:a16="http://schemas.microsoft.com/office/drawing/2014/main" id="{3CB69876-9A7C-489A-A4F2-37236B8742F7}"/>
                  </a:ext>
                </a:extLst>
              </p:cNvPr>
              <p:cNvSpPr/>
              <p:nvPr/>
            </p:nvSpPr>
            <p:spPr>
              <a:xfrm>
                <a:off x="3560455" y="1405689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136" name="Oval 135">
                <a:extLst>
                  <a:ext uri="{FF2B5EF4-FFF2-40B4-BE49-F238E27FC236}">
                    <a16:creationId xmlns:a16="http://schemas.microsoft.com/office/drawing/2014/main" id="{89AA2C2E-DB79-4E3D-9407-0F864454C7C4}"/>
                  </a:ext>
                </a:extLst>
              </p:cNvPr>
              <p:cNvSpPr/>
              <p:nvPr/>
            </p:nvSpPr>
            <p:spPr>
              <a:xfrm>
                <a:off x="4144294" y="1405689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137" name="Oval 136">
                <a:extLst>
                  <a:ext uri="{FF2B5EF4-FFF2-40B4-BE49-F238E27FC236}">
                    <a16:creationId xmlns:a16="http://schemas.microsoft.com/office/drawing/2014/main" id="{73DD1552-C7CC-4362-80FB-EF1E5F5F482F}"/>
                  </a:ext>
                </a:extLst>
              </p:cNvPr>
              <p:cNvSpPr/>
              <p:nvPr/>
            </p:nvSpPr>
            <p:spPr>
              <a:xfrm>
                <a:off x="4727147" y="1403756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138" name="Oval 137">
                <a:extLst>
                  <a:ext uri="{FF2B5EF4-FFF2-40B4-BE49-F238E27FC236}">
                    <a16:creationId xmlns:a16="http://schemas.microsoft.com/office/drawing/2014/main" id="{81C4626B-ADDB-4136-B636-46A0478628A1}"/>
                  </a:ext>
                </a:extLst>
              </p:cNvPr>
              <p:cNvSpPr/>
              <p:nvPr/>
            </p:nvSpPr>
            <p:spPr>
              <a:xfrm>
                <a:off x="5312109" y="1405689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139" name="Oval 138">
                <a:extLst>
                  <a:ext uri="{FF2B5EF4-FFF2-40B4-BE49-F238E27FC236}">
                    <a16:creationId xmlns:a16="http://schemas.microsoft.com/office/drawing/2014/main" id="{4E100E47-7E38-49DB-80E7-1364031E2E6F}"/>
                  </a:ext>
                </a:extLst>
              </p:cNvPr>
              <p:cNvSpPr/>
              <p:nvPr/>
            </p:nvSpPr>
            <p:spPr>
              <a:xfrm>
                <a:off x="5894825" y="1403756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140" name="Oval 139">
                <a:extLst>
                  <a:ext uri="{FF2B5EF4-FFF2-40B4-BE49-F238E27FC236}">
                    <a16:creationId xmlns:a16="http://schemas.microsoft.com/office/drawing/2014/main" id="{E38C0595-B83A-42EB-AC95-689AD971408B}"/>
                  </a:ext>
                </a:extLst>
              </p:cNvPr>
              <p:cNvSpPr/>
              <p:nvPr/>
            </p:nvSpPr>
            <p:spPr>
              <a:xfrm>
                <a:off x="6480460" y="1405689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</p:grpSp>
        <p:grpSp>
          <p:nvGrpSpPr>
            <p:cNvPr id="141" name="Group 140">
              <a:extLst>
                <a:ext uri="{FF2B5EF4-FFF2-40B4-BE49-F238E27FC236}">
                  <a16:creationId xmlns:a16="http://schemas.microsoft.com/office/drawing/2014/main" id="{8D3A2C85-74D4-4749-B2B2-B6101B3A3C85}"/>
                </a:ext>
              </a:extLst>
            </p:cNvPr>
            <p:cNvGrpSpPr/>
            <p:nvPr/>
          </p:nvGrpSpPr>
          <p:grpSpPr>
            <a:xfrm>
              <a:off x="635050" y="6663640"/>
              <a:ext cx="5855740" cy="12733"/>
              <a:chOff x="635520" y="1403756"/>
              <a:chExt cx="5855740" cy="12733"/>
            </a:xfrm>
          </p:grpSpPr>
          <p:sp>
            <p:nvSpPr>
              <p:cNvPr id="142" name="Oval 141">
                <a:extLst>
                  <a:ext uri="{FF2B5EF4-FFF2-40B4-BE49-F238E27FC236}">
                    <a16:creationId xmlns:a16="http://schemas.microsoft.com/office/drawing/2014/main" id="{03EAA463-1DFB-4A85-9F65-02FB6501E591}"/>
                  </a:ext>
                </a:extLst>
              </p:cNvPr>
              <p:cNvSpPr/>
              <p:nvPr/>
            </p:nvSpPr>
            <p:spPr>
              <a:xfrm>
                <a:off x="635520" y="1404995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143" name="Oval 142">
                <a:extLst>
                  <a:ext uri="{FF2B5EF4-FFF2-40B4-BE49-F238E27FC236}">
                    <a16:creationId xmlns:a16="http://schemas.microsoft.com/office/drawing/2014/main" id="{A7E38742-FD12-48F5-8165-0E1DA79088C5}"/>
                  </a:ext>
                </a:extLst>
              </p:cNvPr>
              <p:cNvSpPr/>
              <p:nvPr/>
            </p:nvSpPr>
            <p:spPr>
              <a:xfrm>
                <a:off x="1222322" y="1404995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144" name="Oval 143">
                <a:extLst>
                  <a:ext uri="{FF2B5EF4-FFF2-40B4-BE49-F238E27FC236}">
                    <a16:creationId xmlns:a16="http://schemas.microsoft.com/office/drawing/2014/main" id="{962063B4-170E-4156-A6C4-AE22A22CC25B}"/>
                  </a:ext>
                </a:extLst>
              </p:cNvPr>
              <p:cNvSpPr/>
              <p:nvPr/>
            </p:nvSpPr>
            <p:spPr>
              <a:xfrm>
                <a:off x="1803669" y="1405689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145" name="Oval 144">
                <a:extLst>
                  <a:ext uri="{FF2B5EF4-FFF2-40B4-BE49-F238E27FC236}">
                    <a16:creationId xmlns:a16="http://schemas.microsoft.com/office/drawing/2014/main" id="{3448C406-C56D-423F-B5D3-DF6EC3BCBFE0}"/>
                  </a:ext>
                </a:extLst>
              </p:cNvPr>
              <p:cNvSpPr/>
              <p:nvPr/>
            </p:nvSpPr>
            <p:spPr>
              <a:xfrm>
                <a:off x="2390535" y="1404028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146" name="Oval 145">
                <a:extLst>
                  <a:ext uri="{FF2B5EF4-FFF2-40B4-BE49-F238E27FC236}">
                    <a16:creationId xmlns:a16="http://schemas.microsoft.com/office/drawing/2014/main" id="{5D0E9C56-69C6-4ACC-9D83-6DEAFA0690F7}"/>
                  </a:ext>
                </a:extLst>
              </p:cNvPr>
              <p:cNvSpPr/>
              <p:nvPr/>
            </p:nvSpPr>
            <p:spPr>
              <a:xfrm>
                <a:off x="2971216" y="1405689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147" name="Oval 146">
                <a:extLst>
                  <a:ext uri="{FF2B5EF4-FFF2-40B4-BE49-F238E27FC236}">
                    <a16:creationId xmlns:a16="http://schemas.microsoft.com/office/drawing/2014/main" id="{F860C0C9-3D30-410B-AC4E-4C16987119D3}"/>
                  </a:ext>
                </a:extLst>
              </p:cNvPr>
              <p:cNvSpPr/>
              <p:nvPr/>
            </p:nvSpPr>
            <p:spPr>
              <a:xfrm>
                <a:off x="3560455" y="1405689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148" name="Oval 147">
                <a:extLst>
                  <a:ext uri="{FF2B5EF4-FFF2-40B4-BE49-F238E27FC236}">
                    <a16:creationId xmlns:a16="http://schemas.microsoft.com/office/drawing/2014/main" id="{009FFEFD-9647-41F7-A30E-75E8501CA098}"/>
                  </a:ext>
                </a:extLst>
              </p:cNvPr>
              <p:cNvSpPr/>
              <p:nvPr/>
            </p:nvSpPr>
            <p:spPr>
              <a:xfrm>
                <a:off x="4144294" y="1405689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149" name="Oval 148">
                <a:extLst>
                  <a:ext uri="{FF2B5EF4-FFF2-40B4-BE49-F238E27FC236}">
                    <a16:creationId xmlns:a16="http://schemas.microsoft.com/office/drawing/2014/main" id="{74E3A04A-6049-4834-A5FA-BAED77FFA865}"/>
                  </a:ext>
                </a:extLst>
              </p:cNvPr>
              <p:cNvSpPr/>
              <p:nvPr/>
            </p:nvSpPr>
            <p:spPr>
              <a:xfrm>
                <a:off x="4727147" y="1403756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150" name="Oval 149">
                <a:extLst>
                  <a:ext uri="{FF2B5EF4-FFF2-40B4-BE49-F238E27FC236}">
                    <a16:creationId xmlns:a16="http://schemas.microsoft.com/office/drawing/2014/main" id="{1946BF30-AB2F-4BA8-AFC5-0061C34D39D4}"/>
                  </a:ext>
                </a:extLst>
              </p:cNvPr>
              <p:cNvSpPr/>
              <p:nvPr/>
            </p:nvSpPr>
            <p:spPr>
              <a:xfrm>
                <a:off x="5312109" y="1405689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151" name="Oval 150">
                <a:extLst>
                  <a:ext uri="{FF2B5EF4-FFF2-40B4-BE49-F238E27FC236}">
                    <a16:creationId xmlns:a16="http://schemas.microsoft.com/office/drawing/2014/main" id="{C3AB8A6D-A534-42EB-A401-17A02B524D0C}"/>
                  </a:ext>
                </a:extLst>
              </p:cNvPr>
              <p:cNvSpPr/>
              <p:nvPr/>
            </p:nvSpPr>
            <p:spPr>
              <a:xfrm>
                <a:off x="5894825" y="1403756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152" name="Oval 151">
                <a:extLst>
                  <a:ext uri="{FF2B5EF4-FFF2-40B4-BE49-F238E27FC236}">
                    <a16:creationId xmlns:a16="http://schemas.microsoft.com/office/drawing/2014/main" id="{670DB54F-067F-4883-B1F7-7973DD4D0D35}"/>
                  </a:ext>
                </a:extLst>
              </p:cNvPr>
              <p:cNvSpPr/>
              <p:nvPr/>
            </p:nvSpPr>
            <p:spPr>
              <a:xfrm>
                <a:off x="6480460" y="1405689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</p:grpSp>
        <p:grpSp>
          <p:nvGrpSpPr>
            <p:cNvPr id="153" name="Group 152">
              <a:extLst>
                <a:ext uri="{FF2B5EF4-FFF2-40B4-BE49-F238E27FC236}">
                  <a16:creationId xmlns:a16="http://schemas.microsoft.com/office/drawing/2014/main" id="{575748E2-7E4F-4A11-AAAB-FF937884D23D}"/>
                </a:ext>
              </a:extLst>
            </p:cNvPr>
            <p:cNvGrpSpPr/>
            <p:nvPr/>
          </p:nvGrpSpPr>
          <p:grpSpPr>
            <a:xfrm>
              <a:off x="632585" y="7248968"/>
              <a:ext cx="5855740" cy="12733"/>
              <a:chOff x="635520" y="1403756"/>
              <a:chExt cx="5855740" cy="12733"/>
            </a:xfrm>
          </p:grpSpPr>
          <p:sp>
            <p:nvSpPr>
              <p:cNvPr id="154" name="Oval 153">
                <a:extLst>
                  <a:ext uri="{FF2B5EF4-FFF2-40B4-BE49-F238E27FC236}">
                    <a16:creationId xmlns:a16="http://schemas.microsoft.com/office/drawing/2014/main" id="{C3B13ECD-3F9C-4389-AE6D-6A533EBF577B}"/>
                  </a:ext>
                </a:extLst>
              </p:cNvPr>
              <p:cNvSpPr/>
              <p:nvPr/>
            </p:nvSpPr>
            <p:spPr>
              <a:xfrm>
                <a:off x="635520" y="1404995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155" name="Oval 154">
                <a:extLst>
                  <a:ext uri="{FF2B5EF4-FFF2-40B4-BE49-F238E27FC236}">
                    <a16:creationId xmlns:a16="http://schemas.microsoft.com/office/drawing/2014/main" id="{8F496997-FE01-4741-BEBD-E99EFF288941}"/>
                  </a:ext>
                </a:extLst>
              </p:cNvPr>
              <p:cNvSpPr/>
              <p:nvPr/>
            </p:nvSpPr>
            <p:spPr>
              <a:xfrm>
                <a:off x="1222322" y="1404995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156" name="Oval 155">
                <a:extLst>
                  <a:ext uri="{FF2B5EF4-FFF2-40B4-BE49-F238E27FC236}">
                    <a16:creationId xmlns:a16="http://schemas.microsoft.com/office/drawing/2014/main" id="{D20E86BF-D92D-4E3D-A2B0-571B4056A60E}"/>
                  </a:ext>
                </a:extLst>
              </p:cNvPr>
              <p:cNvSpPr/>
              <p:nvPr/>
            </p:nvSpPr>
            <p:spPr>
              <a:xfrm>
                <a:off x="1803669" y="1405689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157" name="Oval 156">
                <a:extLst>
                  <a:ext uri="{FF2B5EF4-FFF2-40B4-BE49-F238E27FC236}">
                    <a16:creationId xmlns:a16="http://schemas.microsoft.com/office/drawing/2014/main" id="{C5940B7A-A814-4712-A946-9E9269E93A9B}"/>
                  </a:ext>
                </a:extLst>
              </p:cNvPr>
              <p:cNvSpPr/>
              <p:nvPr/>
            </p:nvSpPr>
            <p:spPr>
              <a:xfrm>
                <a:off x="2390535" y="1404028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158" name="Oval 157">
                <a:extLst>
                  <a:ext uri="{FF2B5EF4-FFF2-40B4-BE49-F238E27FC236}">
                    <a16:creationId xmlns:a16="http://schemas.microsoft.com/office/drawing/2014/main" id="{D22C9D50-C832-4F05-97E7-4AB306A73AAE}"/>
                  </a:ext>
                </a:extLst>
              </p:cNvPr>
              <p:cNvSpPr/>
              <p:nvPr/>
            </p:nvSpPr>
            <p:spPr>
              <a:xfrm>
                <a:off x="2971216" y="1405689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159" name="Oval 158">
                <a:extLst>
                  <a:ext uri="{FF2B5EF4-FFF2-40B4-BE49-F238E27FC236}">
                    <a16:creationId xmlns:a16="http://schemas.microsoft.com/office/drawing/2014/main" id="{CD5086D2-CF61-4D3D-8033-EFEF16C72DF8}"/>
                  </a:ext>
                </a:extLst>
              </p:cNvPr>
              <p:cNvSpPr/>
              <p:nvPr/>
            </p:nvSpPr>
            <p:spPr>
              <a:xfrm>
                <a:off x="3560455" y="1405689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160" name="Oval 159">
                <a:extLst>
                  <a:ext uri="{FF2B5EF4-FFF2-40B4-BE49-F238E27FC236}">
                    <a16:creationId xmlns:a16="http://schemas.microsoft.com/office/drawing/2014/main" id="{F0CA2838-70C8-40FB-93B2-237FC53A77F3}"/>
                  </a:ext>
                </a:extLst>
              </p:cNvPr>
              <p:cNvSpPr/>
              <p:nvPr/>
            </p:nvSpPr>
            <p:spPr>
              <a:xfrm>
                <a:off x="4144294" y="1405689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161" name="Oval 160">
                <a:extLst>
                  <a:ext uri="{FF2B5EF4-FFF2-40B4-BE49-F238E27FC236}">
                    <a16:creationId xmlns:a16="http://schemas.microsoft.com/office/drawing/2014/main" id="{E023A055-3015-4516-884C-402CA1CA0805}"/>
                  </a:ext>
                </a:extLst>
              </p:cNvPr>
              <p:cNvSpPr/>
              <p:nvPr/>
            </p:nvSpPr>
            <p:spPr>
              <a:xfrm>
                <a:off x="4727147" y="1403756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162" name="Oval 161">
                <a:extLst>
                  <a:ext uri="{FF2B5EF4-FFF2-40B4-BE49-F238E27FC236}">
                    <a16:creationId xmlns:a16="http://schemas.microsoft.com/office/drawing/2014/main" id="{66798A71-51FE-4292-9566-78D014912320}"/>
                  </a:ext>
                </a:extLst>
              </p:cNvPr>
              <p:cNvSpPr/>
              <p:nvPr/>
            </p:nvSpPr>
            <p:spPr>
              <a:xfrm>
                <a:off x="5312109" y="1405689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163" name="Oval 162">
                <a:extLst>
                  <a:ext uri="{FF2B5EF4-FFF2-40B4-BE49-F238E27FC236}">
                    <a16:creationId xmlns:a16="http://schemas.microsoft.com/office/drawing/2014/main" id="{1E320FBA-6AB1-4323-9282-3AB6C0113D48}"/>
                  </a:ext>
                </a:extLst>
              </p:cNvPr>
              <p:cNvSpPr/>
              <p:nvPr/>
            </p:nvSpPr>
            <p:spPr>
              <a:xfrm>
                <a:off x="5894825" y="1403756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164" name="Oval 163">
                <a:extLst>
                  <a:ext uri="{FF2B5EF4-FFF2-40B4-BE49-F238E27FC236}">
                    <a16:creationId xmlns:a16="http://schemas.microsoft.com/office/drawing/2014/main" id="{148C04BD-32A3-4B82-A2CB-AC8034C9BFCA}"/>
                  </a:ext>
                </a:extLst>
              </p:cNvPr>
              <p:cNvSpPr/>
              <p:nvPr/>
            </p:nvSpPr>
            <p:spPr>
              <a:xfrm>
                <a:off x="6480460" y="1405689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</p:grpSp>
      </p:grpSp>
      <p:grpSp>
        <p:nvGrpSpPr>
          <p:cNvPr id="633" name="Group 632">
            <a:extLst>
              <a:ext uri="{FF2B5EF4-FFF2-40B4-BE49-F238E27FC236}">
                <a16:creationId xmlns:a16="http://schemas.microsoft.com/office/drawing/2014/main" id="{C85DA606-2B38-479F-BFE6-0966ED3C0EA9}"/>
              </a:ext>
            </a:extLst>
          </p:cNvPr>
          <p:cNvGrpSpPr/>
          <p:nvPr/>
        </p:nvGrpSpPr>
        <p:grpSpPr>
          <a:xfrm>
            <a:off x="3524906" y="693603"/>
            <a:ext cx="2777855" cy="2550195"/>
            <a:chOff x="11976" y="1144351"/>
            <a:chExt cx="7160278" cy="6573453"/>
          </a:xfrm>
        </p:grpSpPr>
        <p:cxnSp>
          <p:nvCxnSpPr>
            <p:cNvPr id="634" name="Straight Connector 633">
              <a:extLst>
                <a:ext uri="{FF2B5EF4-FFF2-40B4-BE49-F238E27FC236}">
                  <a16:creationId xmlns:a16="http://schemas.microsoft.com/office/drawing/2014/main" id="{67745976-C0DB-4072-8913-8A81BE5781B5}"/>
                </a:ext>
              </a:extLst>
            </p:cNvPr>
            <p:cNvCxnSpPr/>
            <p:nvPr/>
          </p:nvCxnSpPr>
          <p:spPr>
            <a:xfrm>
              <a:off x="640920" y="1410395"/>
              <a:ext cx="0" cy="584494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35" name="Straight Connector 634">
              <a:extLst>
                <a:ext uri="{FF2B5EF4-FFF2-40B4-BE49-F238E27FC236}">
                  <a16:creationId xmlns:a16="http://schemas.microsoft.com/office/drawing/2014/main" id="{8A6D94B9-6A05-4C39-935E-65C4AD8997B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40919" y="7255335"/>
              <a:ext cx="5844941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636" name="TextBox 635">
              <a:extLst>
                <a:ext uri="{FF2B5EF4-FFF2-40B4-BE49-F238E27FC236}">
                  <a16:creationId xmlns:a16="http://schemas.microsoft.com/office/drawing/2014/main" id="{74F49E30-CC31-4CB2-8AEA-38A8855933A6}"/>
                </a:ext>
              </a:extLst>
            </p:cNvPr>
            <p:cNvSpPr txBox="1"/>
            <p:nvPr/>
          </p:nvSpPr>
          <p:spPr>
            <a:xfrm>
              <a:off x="999718" y="7171162"/>
              <a:ext cx="340389" cy="49226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800" dirty="0">
                  <a:latin typeface="Verdana" panose="020B0604030504040204" pitchFamily="34" charset="0"/>
                  <a:ea typeface="Verdana" panose="020B0604030504040204" pitchFamily="34" charset="0"/>
                </a:rPr>
                <a:t>1</a:t>
              </a:r>
            </a:p>
          </p:txBody>
        </p:sp>
        <p:sp>
          <p:nvSpPr>
            <p:cNvPr id="637" name="TextBox 636">
              <a:extLst>
                <a:ext uri="{FF2B5EF4-FFF2-40B4-BE49-F238E27FC236}">
                  <a16:creationId xmlns:a16="http://schemas.microsoft.com/office/drawing/2014/main" id="{C9F4F445-52B0-4DB2-BBD2-EFAE5233BC05}"/>
                </a:ext>
              </a:extLst>
            </p:cNvPr>
            <p:cNvSpPr txBox="1"/>
            <p:nvPr/>
          </p:nvSpPr>
          <p:spPr>
            <a:xfrm>
              <a:off x="1587404" y="7162467"/>
              <a:ext cx="340389" cy="49226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800" dirty="0">
                  <a:latin typeface="Verdana" panose="020B0604030504040204" pitchFamily="34" charset="0"/>
                  <a:ea typeface="Verdana" panose="020B0604030504040204" pitchFamily="34" charset="0"/>
                </a:rPr>
                <a:t>2</a:t>
              </a:r>
            </a:p>
          </p:txBody>
        </p:sp>
        <p:sp>
          <p:nvSpPr>
            <p:cNvPr id="638" name="TextBox 637">
              <a:extLst>
                <a:ext uri="{FF2B5EF4-FFF2-40B4-BE49-F238E27FC236}">
                  <a16:creationId xmlns:a16="http://schemas.microsoft.com/office/drawing/2014/main" id="{69D14083-20F7-4F8B-ADDF-09F6C4F6C725}"/>
                </a:ext>
              </a:extLst>
            </p:cNvPr>
            <p:cNvSpPr txBox="1"/>
            <p:nvPr/>
          </p:nvSpPr>
          <p:spPr>
            <a:xfrm>
              <a:off x="2173212" y="7171584"/>
              <a:ext cx="340389" cy="49226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800" dirty="0">
                  <a:latin typeface="Verdana" panose="020B0604030504040204" pitchFamily="34" charset="0"/>
                  <a:ea typeface="Verdana" panose="020B0604030504040204" pitchFamily="34" charset="0"/>
                </a:rPr>
                <a:t>3</a:t>
              </a:r>
            </a:p>
          </p:txBody>
        </p:sp>
        <p:sp>
          <p:nvSpPr>
            <p:cNvPr id="639" name="TextBox 638">
              <a:extLst>
                <a:ext uri="{FF2B5EF4-FFF2-40B4-BE49-F238E27FC236}">
                  <a16:creationId xmlns:a16="http://schemas.microsoft.com/office/drawing/2014/main" id="{6DF0412C-79CC-4BCE-8E75-3494341584A5}"/>
                </a:ext>
              </a:extLst>
            </p:cNvPr>
            <p:cNvSpPr txBox="1"/>
            <p:nvPr/>
          </p:nvSpPr>
          <p:spPr>
            <a:xfrm>
              <a:off x="2722244" y="7162465"/>
              <a:ext cx="340389" cy="49226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800" dirty="0">
                  <a:latin typeface="Verdana" panose="020B0604030504040204" pitchFamily="34" charset="0"/>
                  <a:ea typeface="Verdana" panose="020B0604030504040204" pitchFamily="34" charset="0"/>
                </a:rPr>
                <a:t>4</a:t>
              </a:r>
            </a:p>
          </p:txBody>
        </p:sp>
        <p:sp>
          <p:nvSpPr>
            <p:cNvPr id="640" name="TextBox 639">
              <a:extLst>
                <a:ext uri="{FF2B5EF4-FFF2-40B4-BE49-F238E27FC236}">
                  <a16:creationId xmlns:a16="http://schemas.microsoft.com/office/drawing/2014/main" id="{626A31A2-322B-4D47-8037-43C0DC5ADA3D}"/>
                </a:ext>
              </a:extLst>
            </p:cNvPr>
            <p:cNvSpPr txBox="1"/>
            <p:nvPr/>
          </p:nvSpPr>
          <p:spPr>
            <a:xfrm>
              <a:off x="3328523" y="7162470"/>
              <a:ext cx="354032" cy="55533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800" dirty="0">
                  <a:latin typeface="Verdana" panose="020B0604030504040204" pitchFamily="34" charset="0"/>
                  <a:ea typeface="Verdana" panose="020B0604030504040204" pitchFamily="34" charset="0"/>
                </a:rPr>
                <a:t>5</a:t>
              </a:r>
            </a:p>
          </p:txBody>
        </p:sp>
        <p:sp>
          <p:nvSpPr>
            <p:cNvPr id="641" name="TextBox 640">
              <a:extLst>
                <a:ext uri="{FF2B5EF4-FFF2-40B4-BE49-F238E27FC236}">
                  <a16:creationId xmlns:a16="http://schemas.microsoft.com/office/drawing/2014/main" id="{E2CDE14D-1410-4837-B7F4-8C387A922253}"/>
                </a:ext>
              </a:extLst>
            </p:cNvPr>
            <p:cNvSpPr txBox="1"/>
            <p:nvPr/>
          </p:nvSpPr>
          <p:spPr>
            <a:xfrm>
              <a:off x="3968270" y="7162470"/>
              <a:ext cx="340388" cy="49226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800" dirty="0">
                  <a:latin typeface="Verdana" panose="020B0604030504040204" pitchFamily="34" charset="0"/>
                  <a:ea typeface="Verdana" panose="020B0604030504040204" pitchFamily="34" charset="0"/>
                </a:rPr>
                <a:t>6</a:t>
              </a:r>
            </a:p>
          </p:txBody>
        </p:sp>
        <p:sp>
          <p:nvSpPr>
            <p:cNvPr id="642" name="TextBox 641">
              <a:extLst>
                <a:ext uri="{FF2B5EF4-FFF2-40B4-BE49-F238E27FC236}">
                  <a16:creationId xmlns:a16="http://schemas.microsoft.com/office/drawing/2014/main" id="{543829FE-95C7-4AAB-86F6-E2726D8439EF}"/>
                </a:ext>
              </a:extLst>
            </p:cNvPr>
            <p:cNvSpPr txBox="1"/>
            <p:nvPr/>
          </p:nvSpPr>
          <p:spPr>
            <a:xfrm>
              <a:off x="4510009" y="7162462"/>
              <a:ext cx="340389" cy="49226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800" dirty="0">
                  <a:latin typeface="Verdana" panose="020B0604030504040204" pitchFamily="34" charset="0"/>
                  <a:ea typeface="Verdana" panose="020B0604030504040204" pitchFamily="34" charset="0"/>
                </a:rPr>
                <a:t>7</a:t>
              </a:r>
            </a:p>
          </p:txBody>
        </p:sp>
        <p:sp>
          <p:nvSpPr>
            <p:cNvPr id="643" name="TextBox 642">
              <a:extLst>
                <a:ext uri="{FF2B5EF4-FFF2-40B4-BE49-F238E27FC236}">
                  <a16:creationId xmlns:a16="http://schemas.microsoft.com/office/drawing/2014/main" id="{AB82A50D-3519-4800-8E63-2EED86D5C96C}"/>
                </a:ext>
              </a:extLst>
            </p:cNvPr>
            <p:cNvSpPr txBox="1"/>
            <p:nvPr/>
          </p:nvSpPr>
          <p:spPr>
            <a:xfrm>
              <a:off x="5034523" y="7162459"/>
              <a:ext cx="340389" cy="49226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800" dirty="0">
                  <a:latin typeface="Verdana" panose="020B0604030504040204" pitchFamily="34" charset="0"/>
                  <a:ea typeface="Verdana" panose="020B0604030504040204" pitchFamily="34" charset="0"/>
                </a:rPr>
                <a:t>8</a:t>
              </a:r>
            </a:p>
          </p:txBody>
        </p:sp>
        <p:sp>
          <p:nvSpPr>
            <p:cNvPr id="644" name="TextBox 643">
              <a:extLst>
                <a:ext uri="{FF2B5EF4-FFF2-40B4-BE49-F238E27FC236}">
                  <a16:creationId xmlns:a16="http://schemas.microsoft.com/office/drawing/2014/main" id="{D7BACC8B-0DD9-408D-BA6F-E56A1B416888}"/>
                </a:ext>
              </a:extLst>
            </p:cNvPr>
            <p:cNvSpPr txBox="1"/>
            <p:nvPr/>
          </p:nvSpPr>
          <p:spPr>
            <a:xfrm>
              <a:off x="5641434" y="7168506"/>
              <a:ext cx="340389" cy="49226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800" dirty="0">
                  <a:latin typeface="Verdana" panose="020B0604030504040204" pitchFamily="34" charset="0"/>
                  <a:ea typeface="Verdana" panose="020B0604030504040204" pitchFamily="34" charset="0"/>
                </a:rPr>
                <a:t>9</a:t>
              </a:r>
            </a:p>
          </p:txBody>
        </p:sp>
        <p:sp>
          <p:nvSpPr>
            <p:cNvPr id="645" name="TextBox 644">
              <a:extLst>
                <a:ext uri="{FF2B5EF4-FFF2-40B4-BE49-F238E27FC236}">
                  <a16:creationId xmlns:a16="http://schemas.microsoft.com/office/drawing/2014/main" id="{2501BD2C-64CC-46D8-8A9C-A333E6227C47}"/>
                </a:ext>
              </a:extLst>
            </p:cNvPr>
            <p:cNvSpPr txBox="1"/>
            <p:nvPr/>
          </p:nvSpPr>
          <p:spPr>
            <a:xfrm>
              <a:off x="6133240" y="7135696"/>
              <a:ext cx="1039014" cy="49226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800" dirty="0">
                  <a:latin typeface="Verdana" panose="020B0604030504040204" pitchFamily="34" charset="0"/>
                  <a:ea typeface="Verdana" panose="020B0604030504040204" pitchFamily="34" charset="0"/>
                </a:rPr>
                <a:t>10</a:t>
              </a:r>
            </a:p>
          </p:txBody>
        </p:sp>
        <p:sp>
          <p:nvSpPr>
            <p:cNvPr id="646" name="TextBox 645">
              <a:extLst>
                <a:ext uri="{FF2B5EF4-FFF2-40B4-BE49-F238E27FC236}">
                  <a16:creationId xmlns:a16="http://schemas.microsoft.com/office/drawing/2014/main" id="{B2408700-5DCC-4935-9AE1-77621A23F7DB}"/>
                </a:ext>
              </a:extLst>
            </p:cNvPr>
            <p:cNvSpPr txBox="1"/>
            <p:nvPr/>
          </p:nvSpPr>
          <p:spPr>
            <a:xfrm>
              <a:off x="427278" y="7171164"/>
              <a:ext cx="340388" cy="49226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800" dirty="0">
                  <a:latin typeface="Verdana" panose="020B0604030504040204" pitchFamily="34" charset="0"/>
                  <a:ea typeface="Verdana" panose="020B0604030504040204" pitchFamily="34" charset="0"/>
                </a:rPr>
                <a:t>0</a:t>
              </a:r>
            </a:p>
          </p:txBody>
        </p:sp>
        <p:sp>
          <p:nvSpPr>
            <p:cNvPr id="647" name="TextBox 646">
              <a:extLst>
                <a:ext uri="{FF2B5EF4-FFF2-40B4-BE49-F238E27FC236}">
                  <a16:creationId xmlns:a16="http://schemas.microsoft.com/office/drawing/2014/main" id="{3C17EA93-653B-4DAB-B764-B1276725F16B}"/>
                </a:ext>
              </a:extLst>
            </p:cNvPr>
            <p:cNvSpPr txBox="1"/>
            <p:nvPr/>
          </p:nvSpPr>
          <p:spPr>
            <a:xfrm>
              <a:off x="257083" y="6396530"/>
              <a:ext cx="340389" cy="49226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800" dirty="0">
                  <a:latin typeface="Verdana" panose="020B0604030504040204" pitchFamily="34" charset="0"/>
                  <a:ea typeface="Verdana" panose="020B0604030504040204" pitchFamily="34" charset="0"/>
                </a:rPr>
                <a:t>1</a:t>
              </a:r>
            </a:p>
          </p:txBody>
        </p:sp>
        <p:sp>
          <p:nvSpPr>
            <p:cNvPr id="648" name="TextBox 647">
              <a:extLst>
                <a:ext uri="{FF2B5EF4-FFF2-40B4-BE49-F238E27FC236}">
                  <a16:creationId xmlns:a16="http://schemas.microsoft.com/office/drawing/2014/main" id="{DCB04A87-B502-44DA-9D0A-778D3D2B0ED0}"/>
                </a:ext>
              </a:extLst>
            </p:cNvPr>
            <p:cNvSpPr txBox="1"/>
            <p:nvPr/>
          </p:nvSpPr>
          <p:spPr>
            <a:xfrm>
              <a:off x="250471" y="5848627"/>
              <a:ext cx="340389" cy="49226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800" dirty="0">
                  <a:latin typeface="Verdana" panose="020B0604030504040204" pitchFamily="34" charset="0"/>
                  <a:ea typeface="Verdana" panose="020B0604030504040204" pitchFamily="34" charset="0"/>
                </a:rPr>
                <a:t>2</a:t>
              </a:r>
            </a:p>
          </p:txBody>
        </p:sp>
        <p:sp>
          <p:nvSpPr>
            <p:cNvPr id="649" name="TextBox 648">
              <a:extLst>
                <a:ext uri="{FF2B5EF4-FFF2-40B4-BE49-F238E27FC236}">
                  <a16:creationId xmlns:a16="http://schemas.microsoft.com/office/drawing/2014/main" id="{D96F58BB-98BB-4F33-BEA5-DBA535EC9292}"/>
                </a:ext>
              </a:extLst>
            </p:cNvPr>
            <p:cNvSpPr txBox="1"/>
            <p:nvPr/>
          </p:nvSpPr>
          <p:spPr>
            <a:xfrm>
              <a:off x="228822" y="5232265"/>
              <a:ext cx="340389" cy="49226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800" dirty="0">
                  <a:latin typeface="Verdana" panose="020B0604030504040204" pitchFamily="34" charset="0"/>
                  <a:ea typeface="Verdana" panose="020B0604030504040204" pitchFamily="34" charset="0"/>
                </a:rPr>
                <a:t>3</a:t>
              </a:r>
            </a:p>
          </p:txBody>
        </p:sp>
        <p:sp>
          <p:nvSpPr>
            <p:cNvPr id="650" name="TextBox 649">
              <a:extLst>
                <a:ext uri="{FF2B5EF4-FFF2-40B4-BE49-F238E27FC236}">
                  <a16:creationId xmlns:a16="http://schemas.microsoft.com/office/drawing/2014/main" id="{74565911-E6DE-4840-9B58-0BC303C5F54C}"/>
                </a:ext>
              </a:extLst>
            </p:cNvPr>
            <p:cNvSpPr txBox="1"/>
            <p:nvPr/>
          </p:nvSpPr>
          <p:spPr>
            <a:xfrm>
              <a:off x="228822" y="4616769"/>
              <a:ext cx="340389" cy="49226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800" dirty="0">
                  <a:latin typeface="Verdana" panose="020B0604030504040204" pitchFamily="34" charset="0"/>
                  <a:ea typeface="Verdana" panose="020B0604030504040204" pitchFamily="34" charset="0"/>
                </a:rPr>
                <a:t>4</a:t>
              </a:r>
            </a:p>
          </p:txBody>
        </p:sp>
        <p:sp>
          <p:nvSpPr>
            <p:cNvPr id="651" name="TextBox 650">
              <a:extLst>
                <a:ext uri="{FF2B5EF4-FFF2-40B4-BE49-F238E27FC236}">
                  <a16:creationId xmlns:a16="http://schemas.microsoft.com/office/drawing/2014/main" id="{F4BE34B3-B45A-4BA8-B33C-350FA3D78DF2}"/>
                </a:ext>
              </a:extLst>
            </p:cNvPr>
            <p:cNvSpPr txBox="1"/>
            <p:nvPr/>
          </p:nvSpPr>
          <p:spPr>
            <a:xfrm>
              <a:off x="251340" y="4084909"/>
              <a:ext cx="340389" cy="49226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800" dirty="0">
                  <a:latin typeface="Verdana" panose="020B0604030504040204" pitchFamily="34" charset="0"/>
                  <a:ea typeface="Verdana" panose="020B0604030504040204" pitchFamily="34" charset="0"/>
                </a:rPr>
                <a:t>5</a:t>
              </a:r>
            </a:p>
          </p:txBody>
        </p:sp>
        <p:sp>
          <p:nvSpPr>
            <p:cNvPr id="652" name="TextBox 651">
              <a:extLst>
                <a:ext uri="{FF2B5EF4-FFF2-40B4-BE49-F238E27FC236}">
                  <a16:creationId xmlns:a16="http://schemas.microsoft.com/office/drawing/2014/main" id="{B734FF18-E32A-45CB-96D0-2EED6821709D}"/>
                </a:ext>
              </a:extLst>
            </p:cNvPr>
            <p:cNvSpPr txBox="1"/>
            <p:nvPr/>
          </p:nvSpPr>
          <p:spPr>
            <a:xfrm>
              <a:off x="257083" y="3532454"/>
              <a:ext cx="340389" cy="49226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800" dirty="0">
                  <a:latin typeface="Verdana" panose="020B0604030504040204" pitchFamily="34" charset="0"/>
                  <a:ea typeface="Verdana" panose="020B0604030504040204" pitchFamily="34" charset="0"/>
                </a:rPr>
                <a:t>6</a:t>
              </a:r>
            </a:p>
          </p:txBody>
        </p:sp>
        <p:sp>
          <p:nvSpPr>
            <p:cNvPr id="653" name="TextBox 652">
              <a:extLst>
                <a:ext uri="{FF2B5EF4-FFF2-40B4-BE49-F238E27FC236}">
                  <a16:creationId xmlns:a16="http://schemas.microsoft.com/office/drawing/2014/main" id="{3A6767D3-77F7-4412-A71F-382702B073C9}"/>
                </a:ext>
              </a:extLst>
            </p:cNvPr>
            <p:cNvSpPr txBox="1"/>
            <p:nvPr/>
          </p:nvSpPr>
          <p:spPr>
            <a:xfrm>
              <a:off x="250469" y="2894470"/>
              <a:ext cx="340389" cy="49226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800" dirty="0">
                  <a:latin typeface="Verdana" panose="020B0604030504040204" pitchFamily="34" charset="0"/>
                  <a:ea typeface="Verdana" panose="020B0604030504040204" pitchFamily="34" charset="0"/>
                </a:rPr>
                <a:t>7</a:t>
              </a:r>
            </a:p>
          </p:txBody>
        </p:sp>
        <p:sp>
          <p:nvSpPr>
            <p:cNvPr id="654" name="TextBox 653">
              <a:extLst>
                <a:ext uri="{FF2B5EF4-FFF2-40B4-BE49-F238E27FC236}">
                  <a16:creationId xmlns:a16="http://schemas.microsoft.com/office/drawing/2014/main" id="{7FA27A27-E74C-4BB9-9CF4-BBD3A0619FB8}"/>
                </a:ext>
              </a:extLst>
            </p:cNvPr>
            <p:cNvSpPr txBox="1"/>
            <p:nvPr/>
          </p:nvSpPr>
          <p:spPr>
            <a:xfrm>
              <a:off x="257083" y="2295430"/>
              <a:ext cx="340389" cy="49226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800" dirty="0">
                  <a:latin typeface="Verdana" panose="020B0604030504040204" pitchFamily="34" charset="0"/>
                  <a:ea typeface="Verdana" panose="020B0604030504040204" pitchFamily="34" charset="0"/>
                </a:rPr>
                <a:t>8</a:t>
              </a:r>
            </a:p>
          </p:txBody>
        </p:sp>
        <p:sp>
          <p:nvSpPr>
            <p:cNvPr id="655" name="TextBox 654">
              <a:extLst>
                <a:ext uri="{FF2B5EF4-FFF2-40B4-BE49-F238E27FC236}">
                  <a16:creationId xmlns:a16="http://schemas.microsoft.com/office/drawing/2014/main" id="{F8ADAA5B-E166-4257-8680-F4475FB81EB0}"/>
                </a:ext>
              </a:extLst>
            </p:cNvPr>
            <p:cNvSpPr txBox="1"/>
            <p:nvPr/>
          </p:nvSpPr>
          <p:spPr>
            <a:xfrm>
              <a:off x="281387" y="1741874"/>
              <a:ext cx="340388" cy="49226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800" dirty="0">
                  <a:latin typeface="Verdana" panose="020B0604030504040204" pitchFamily="34" charset="0"/>
                  <a:ea typeface="Verdana" panose="020B0604030504040204" pitchFamily="34" charset="0"/>
                </a:rPr>
                <a:t>9</a:t>
              </a:r>
            </a:p>
          </p:txBody>
        </p:sp>
        <p:sp>
          <p:nvSpPr>
            <p:cNvPr id="656" name="TextBox 655">
              <a:extLst>
                <a:ext uri="{FF2B5EF4-FFF2-40B4-BE49-F238E27FC236}">
                  <a16:creationId xmlns:a16="http://schemas.microsoft.com/office/drawing/2014/main" id="{7A5A57FD-FAC4-45DA-9549-0B0C38ED10AA}"/>
                </a:ext>
              </a:extLst>
            </p:cNvPr>
            <p:cNvSpPr txBox="1"/>
            <p:nvPr/>
          </p:nvSpPr>
          <p:spPr>
            <a:xfrm>
              <a:off x="11976" y="1144351"/>
              <a:ext cx="885003" cy="55533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800" dirty="0">
                  <a:latin typeface="Verdana" panose="020B0604030504040204" pitchFamily="34" charset="0"/>
                  <a:ea typeface="Verdana" panose="020B0604030504040204" pitchFamily="34" charset="0"/>
                </a:rPr>
                <a:t>10</a:t>
              </a:r>
            </a:p>
          </p:txBody>
        </p:sp>
        <p:grpSp>
          <p:nvGrpSpPr>
            <p:cNvPr id="657" name="Group 656">
              <a:extLst>
                <a:ext uri="{FF2B5EF4-FFF2-40B4-BE49-F238E27FC236}">
                  <a16:creationId xmlns:a16="http://schemas.microsoft.com/office/drawing/2014/main" id="{4935FA44-E38F-4701-ADBC-A444D4F1A98B}"/>
                </a:ext>
              </a:extLst>
            </p:cNvPr>
            <p:cNvGrpSpPr/>
            <p:nvPr/>
          </p:nvGrpSpPr>
          <p:grpSpPr>
            <a:xfrm>
              <a:off x="635520" y="1403756"/>
              <a:ext cx="5855740" cy="12733"/>
              <a:chOff x="635520" y="1403756"/>
              <a:chExt cx="5855740" cy="12733"/>
            </a:xfrm>
          </p:grpSpPr>
          <p:sp>
            <p:nvSpPr>
              <p:cNvPr id="778" name="Oval 777">
                <a:extLst>
                  <a:ext uri="{FF2B5EF4-FFF2-40B4-BE49-F238E27FC236}">
                    <a16:creationId xmlns:a16="http://schemas.microsoft.com/office/drawing/2014/main" id="{265A71E7-BF00-4FC5-934C-4486EF387D84}"/>
                  </a:ext>
                </a:extLst>
              </p:cNvPr>
              <p:cNvSpPr/>
              <p:nvPr/>
            </p:nvSpPr>
            <p:spPr>
              <a:xfrm>
                <a:off x="635520" y="1404995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779" name="Oval 778">
                <a:extLst>
                  <a:ext uri="{FF2B5EF4-FFF2-40B4-BE49-F238E27FC236}">
                    <a16:creationId xmlns:a16="http://schemas.microsoft.com/office/drawing/2014/main" id="{3172C903-912C-41B2-9A4D-C93F191FA675}"/>
                  </a:ext>
                </a:extLst>
              </p:cNvPr>
              <p:cNvSpPr/>
              <p:nvPr/>
            </p:nvSpPr>
            <p:spPr>
              <a:xfrm>
                <a:off x="1222322" y="1404995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780" name="Oval 779">
                <a:extLst>
                  <a:ext uri="{FF2B5EF4-FFF2-40B4-BE49-F238E27FC236}">
                    <a16:creationId xmlns:a16="http://schemas.microsoft.com/office/drawing/2014/main" id="{81D59FEE-942D-4CB5-A5A5-CDAF861E9C89}"/>
                  </a:ext>
                </a:extLst>
              </p:cNvPr>
              <p:cNvSpPr/>
              <p:nvPr/>
            </p:nvSpPr>
            <p:spPr>
              <a:xfrm>
                <a:off x="1803669" y="1405689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781" name="Oval 780">
                <a:extLst>
                  <a:ext uri="{FF2B5EF4-FFF2-40B4-BE49-F238E27FC236}">
                    <a16:creationId xmlns:a16="http://schemas.microsoft.com/office/drawing/2014/main" id="{8DE39E17-CCF3-4FC5-AEA8-0F2D278065A6}"/>
                  </a:ext>
                </a:extLst>
              </p:cNvPr>
              <p:cNvSpPr/>
              <p:nvPr/>
            </p:nvSpPr>
            <p:spPr>
              <a:xfrm>
                <a:off x="2390535" y="1404028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782" name="Oval 781">
                <a:extLst>
                  <a:ext uri="{FF2B5EF4-FFF2-40B4-BE49-F238E27FC236}">
                    <a16:creationId xmlns:a16="http://schemas.microsoft.com/office/drawing/2014/main" id="{800A1644-44D7-4359-A262-467B8A8CA0A2}"/>
                  </a:ext>
                </a:extLst>
              </p:cNvPr>
              <p:cNvSpPr/>
              <p:nvPr/>
            </p:nvSpPr>
            <p:spPr>
              <a:xfrm>
                <a:off x="2971216" y="1405689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783" name="Oval 782">
                <a:extLst>
                  <a:ext uri="{FF2B5EF4-FFF2-40B4-BE49-F238E27FC236}">
                    <a16:creationId xmlns:a16="http://schemas.microsoft.com/office/drawing/2014/main" id="{8B20C6FE-0469-4A2A-AA3B-28AD59449BC5}"/>
                  </a:ext>
                </a:extLst>
              </p:cNvPr>
              <p:cNvSpPr/>
              <p:nvPr/>
            </p:nvSpPr>
            <p:spPr>
              <a:xfrm>
                <a:off x="3560455" y="1405689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784" name="Oval 783">
                <a:extLst>
                  <a:ext uri="{FF2B5EF4-FFF2-40B4-BE49-F238E27FC236}">
                    <a16:creationId xmlns:a16="http://schemas.microsoft.com/office/drawing/2014/main" id="{9A6E04E1-0FF9-457F-83B0-EDB76C5F0FB9}"/>
                  </a:ext>
                </a:extLst>
              </p:cNvPr>
              <p:cNvSpPr/>
              <p:nvPr/>
            </p:nvSpPr>
            <p:spPr>
              <a:xfrm>
                <a:off x="4144294" y="1405689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785" name="Oval 784">
                <a:extLst>
                  <a:ext uri="{FF2B5EF4-FFF2-40B4-BE49-F238E27FC236}">
                    <a16:creationId xmlns:a16="http://schemas.microsoft.com/office/drawing/2014/main" id="{F786A89E-AC8A-422F-8417-5A48FBF2A845}"/>
                  </a:ext>
                </a:extLst>
              </p:cNvPr>
              <p:cNvSpPr/>
              <p:nvPr/>
            </p:nvSpPr>
            <p:spPr>
              <a:xfrm>
                <a:off x="4727147" y="1403756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786" name="Oval 785">
                <a:extLst>
                  <a:ext uri="{FF2B5EF4-FFF2-40B4-BE49-F238E27FC236}">
                    <a16:creationId xmlns:a16="http://schemas.microsoft.com/office/drawing/2014/main" id="{98D1AA0C-891F-4C7D-91E0-36C55CB6DEC8}"/>
                  </a:ext>
                </a:extLst>
              </p:cNvPr>
              <p:cNvSpPr/>
              <p:nvPr/>
            </p:nvSpPr>
            <p:spPr>
              <a:xfrm>
                <a:off x="5312109" y="1405689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787" name="Oval 786">
                <a:extLst>
                  <a:ext uri="{FF2B5EF4-FFF2-40B4-BE49-F238E27FC236}">
                    <a16:creationId xmlns:a16="http://schemas.microsoft.com/office/drawing/2014/main" id="{E2ECEE8B-1B55-4CB4-BE05-1384BD9081C5}"/>
                  </a:ext>
                </a:extLst>
              </p:cNvPr>
              <p:cNvSpPr/>
              <p:nvPr/>
            </p:nvSpPr>
            <p:spPr>
              <a:xfrm>
                <a:off x="5894825" y="1403756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788" name="Oval 787">
                <a:extLst>
                  <a:ext uri="{FF2B5EF4-FFF2-40B4-BE49-F238E27FC236}">
                    <a16:creationId xmlns:a16="http://schemas.microsoft.com/office/drawing/2014/main" id="{6AA47B82-06BE-46BE-81D4-3E80788EA8E2}"/>
                  </a:ext>
                </a:extLst>
              </p:cNvPr>
              <p:cNvSpPr/>
              <p:nvPr/>
            </p:nvSpPr>
            <p:spPr>
              <a:xfrm>
                <a:off x="6480460" y="1405689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</p:grpSp>
        <p:grpSp>
          <p:nvGrpSpPr>
            <p:cNvPr id="658" name="Group 657">
              <a:extLst>
                <a:ext uri="{FF2B5EF4-FFF2-40B4-BE49-F238E27FC236}">
                  <a16:creationId xmlns:a16="http://schemas.microsoft.com/office/drawing/2014/main" id="{5A89F24D-CE6D-4867-98D9-2D4A657FFBEC}"/>
                </a:ext>
              </a:extLst>
            </p:cNvPr>
            <p:cNvGrpSpPr/>
            <p:nvPr/>
          </p:nvGrpSpPr>
          <p:grpSpPr>
            <a:xfrm>
              <a:off x="635520" y="1981370"/>
              <a:ext cx="5855740" cy="12733"/>
              <a:chOff x="635520" y="1403756"/>
              <a:chExt cx="5855740" cy="12733"/>
            </a:xfrm>
          </p:grpSpPr>
          <p:sp>
            <p:nvSpPr>
              <p:cNvPr id="767" name="Oval 766">
                <a:extLst>
                  <a:ext uri="{FF2B5EF4-FFF2-40B4-BE49-F238E27FC236}">
                    <a16:creationId xmlns:a16="http://schemas.microsoft.com/office/drawing/2014/main" id="{E5AC41D3-1C70-4B7C-AD1D-840B56E567B6}"/>
                  </a:ext>
                </a:extLst>
              </p:cNvPr>
              <p:cNvSpPr/>
              <p:nvPr/>
            </p:nvSpPr>
            <p:spPr>
              <a:xfrm>
                <a:off x="635520" y="1404995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768" name="Oval 767">
                <a:extLst>
                  <a:ext uri="{FF2B5EF4-FFF2-40B4-BE49-F238E27FC236}">
                    <a16:creationId xmlns:a16="http://schemas.microsoft.com/office/drawing/2014/main" id="{E7B67938-7B6D-4431-B958-0DDC32E62715}"/>
                  </a:ext>
                </a:extLst>
              </p:cNvPr>
              <p:cNvSpPr/>
              <p:nvPr/>
            </p:nvSpPr>
            <p:spPr>
              <a:xfrm>
                <a:off x="1222322" y="1404995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769" name="Oval 768">
                <a:extLst>
                  <a:ext uri="{FF2B5EF4-FFF2-40B4-BE49-F238E27FC236}">
                    <a16:creationId xmlns:a16="http://schemas.microsoft.com/office/drawing/2014/main" id="{515AE6EF-46DF-4FA7-8269-3371C55491B4}"/>
                  </a:ext>
                </a:extLst>
              </p:cNvPr>
              <p:cNvSpPr/>
              <p:nvPr/>
            </p:nvSpPr>
            <p:spPr>
              <a:xfrm>
                <a:off x="1803669" y="1405689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770" name="Oval 769">
                <a:extLst>
                  <a:ext uri="{FF2B5EF4-FFF2-40B4-BE49-F238E27FC236}">
                    <a16:creationId xmlns:a16="http://schemas.microsoft.com/office/drawing/2014/main" id="{038594F9-5FC5-4D1F-994A-4177DECF7FE3}"/>
                  </a:ext>
                </a:extLst>
              </p:cNvPr>
              <p:cNvSpPr/>
              <p:nvPr/>
            </p:nvSpPr>
            <p:spPr>
              <a:xfrm>
                <a:off x="2390535" y="1404028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771" name="Oval 770">
                <a:extLst>
                  <a:ext uri="{FF2B5EF4-FFF2-40B4-BE49-F238E27FC236}">
                    <a16:creationId xmlns:a16="http://schemas.microsoft.com/office/drawing/2014/main" id="{608ABD25-F85C-459B-9201-07BD577C82B0}"/>
                  </a:ext>
                </a:extLst>
              </p:cNvPr>
              <p:cNvSpPr/>
              <p:nvPr/>
            </p:nvSpPr>
            <p:spPr>
              <a:xfrm>
                <a:off x="2971216" y="1405689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772" name="Oval 771">
                <a:extLst>
                  <a:ext uri="{FF2B5EF4-FFF2-40B4-BE49-F238E27FC236}">
                    <a16:creationId xmlns:a16="http://schemas.microsoft.com/office/drawing/2014/main" id="{4A746D78-E4E5-4789-B299-7D4A18B6E971}"/>
                  </a:ext>
                </a:extLst>
              </p:cNvPr>
              <p:cNvSpPr/>
              <p:nvPr/>
            </p:nvSpPr>
            <p:spPr>
              <a:xfrm>
                <a:off x="3560455" y="1405689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773" name="Oval 772">
                <a:extLst>
                  <a:ext uri="{FF2B5EF4-FFF2-40B4-BE49-F238E27FC236}">
                    <a16:creationId xmlns:a16="http://schemas.microsoft.com/office/drawing/2014/main" id="{4D42FE2E-880C-4EB5-A199-5EA8E84B036C}"/>
                  </a:ext>
                </a:extLst>
              </p:cNvPr>
              <p:cNvSpPr/>
              <p:nvPr/>
            </p:nvSpPr>
            <p:spPr>
              <a:xfrm>
                <a:off x="4144294" y="1405689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774" name="Oval 773">
                <a:extLst>
                  <a:ext uri="{FF2B5EF4-FFF2-40B4-BE49-F238E27FC236}">
                    <a16:creationId xmlns:a16="http://schemas.microsoft.com/office/drawing/2014/main" id="{0D4063B8-4F32-41BE-8BED-3F66A582977F}"/>
                  </a:ext>
                </a:extLst>
              </p:cNvPr>
              <p:cNvSpPr/>
              <p:nvPr/>
            </p:nvSpPr>
            <p:spPr>
              <a:xfrm>
                <a:off x="4727147" y="1403756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775" name="Oval 774">
                <a:extLst>
                  <a:ext uri="{FF2B5EF4-FFF2-40B4-BE49-F238E27FC236}">
                    <a16:creationId xmlns:a16="http://schemas.microsoft.com/office/drawing/2014/main" id="{496F131A-8D8A-4E5D-8081-01EDCE96FC55}"/>
                  </a:ext>
                </a:extLst>
              </p:cNvPr>
              <p:cNvSpPr/>
              <p:nvPr/>
            </p:nvSpPr>
            <p:spPr>
              <a:xfrm>
                <a:off x="5312109" y="1405689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776" name="Oval 775">
                <a:extLst>
                  <a:ext uri="{FF2B5EF4-FFF2-40B4-BE49-F238E27FC236}">
                    <a16:creationId xmlns:a16="http://schemas.microsoft.com/office/drawing/2014/main" id="{75B68B50-DCC2-43B7-A310-10432540DAD0}"/>
                  </a:ext>
                </a:extLst>
              </p:cNvPr>
              <p:cNvSpPr/>
              <p:nvPr/>
            </p:nvSpPr>
            <p:spPr>
              <a:xfrm>
                <a:off x="5894825" y="1403756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777" name="Oval 776">
                <a:extLst>
                  <a:ext uri="{FF2B5EF4-FFF2-40B4-BE49-F238E27FC236}">
                    <a16:creationId xmlns:a16="http://schemas.microsoft.com/office/drawing/2014/main" id="{3EA63BD3-DD2F-418C-B8D1-4A0246CD0A37}"/>
                  </a:ext>
                </a:extLst>
              </p:cNvPr>
              <p:cNvSpPr/>
              <p:nvPr/>
            </p:nvSpPr>
            <p:spPr>
              <a:xfrm>
                <a:off x="6480460" y="1405689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</p:grpSp>
        <p:grpSp>
          <p:nvGrpSpPr>
            <p:cNvPr id="659" name="Group 658">
              <a:extLst>
                <a:ext uri="{FF2B5EF4-FFF2-40B4-BE49-F238E27FC236}">
                  <a16:creationId xmlns:a16="http://schemas.microsoft.com/office/drawing/2014/main" id="{D421BC3B-97F7-4E68-98CD-C7E1AFEA4490}"/>
                </a:ext>
              </a:extLst>
            </p:cNvPr>
            <p:cNvGrpSpPr/>
            <p:nvPr/>
          </p:nvGrpSpPr>
          <p:grpSpPr>
            <a:xfrm>
              <a:off x="635520" y="2571454"/>
              <a:ext cx="5855740" cy="12733"/>
              <a:chOff x="635520" y="1403756"/>
              <a:chExt cx="5855740" cy="12733"/>
            </a:xfrm>
          </p:grpSpPr>
          <p:sp>
            <p:nvSpPr>
              <p:cNvPr id="756" name="Oval 755">
                <a:extLst>
                  <a:ext uri="{FF2B5EF4-FFF2-40B4-BE49-F238E27FC236}">
                    <a16:creationId xmlns:a16="http://schemas.microsoft.com/office/drawing/2014/main" id="{E91DEB45-5CAF-4B29-A521-1A3441FF907B}"/>
                  </a:ext>
                </a:extLst>
              </p:cNvPr>
              <p:cNvSpPr/>
              <p:nvPr/>
            </p:nvSpPr>
            <p:spPr>
              <a:xfrm>
                <a:off x="635520" y="1404995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757" name="Oval 756">
                <a:extLst>
                  <a:ext uri="{FF2B5EF4-FFF2-40B4-BE49-F238E27FC236}">
                    <a16:creationId xmlns:a16="http://schemas.microsoft.com/office/drawing/2014/main" id="{969BAB8B-01EF-403E-B095-EA80B7D4C492}"/>
                  </a:ext>
                </a:extLst>
              </p:cNvPr>
              <p:cNvSpPr/>
              <p:nvPr/>
            </p:nvSpPr>
            <p:spPr>
              <a:xfrm>
                <a:off x="1222322" y="1404995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758" name="Oval 757">
                <a:extLst>
                  <a:ext uri="{FF2B5EF4-FFF2-40B4-BE49-F238E27FC236}">
                    <a16:creationId xmlns:a16="http://schemas.microsoft.com/office/drawing/2014/main" id="{7EC5AF3B-8702-4C76-A963-907527FCCAA5}"/>
                  </a:ext>
                </a:extLst>
              </p:cNvPr>
              <p:cNvSpPr/>
              <p:nvPr/>
            </p:nvSpPr>
            <p:spPr>
              <a:xfrm>
                <a:off x="1803669" y="1405689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759" name="Oval 758">
                <a:extLst>
                  <a:ext uri="{FF2B5EF4-FFF2-40B4-BE49-F238E27FC236}">
                    <a16:creationId xmlns:a16="http://schemas.microsoft.com/office/drawing/2014/main" id="{D6B97C8E-7464-424E-8847-17771D226490}"/>
                  </a:ext>
                </a:extLst>
              </p:cNvPr>
              <p:cNvSpPr/>
              <p:nvPr/>
            </p:nvSpPr>
            <p:spPr>
              <a:xfrm>
                <a:off x="2390535" y="1404028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760" name="Oval 759">
                <a:extLst>
                  <a:ext uri="{FF2B5EF4-FFF2-40B4-BE49-F238E27FC236}">
                    <a16:creationId xmlns:a16="http://schemas.microsoft.com/office/drawing/2014/main" id="{5A46E077-F34D-4237-89D0-8100A71D70A0}"/>
                  </a:ext>
                </a:extLst>
              </p:cNvPr>
              <p:cNvSpPr/>
              <p:nvPr/>
            </p:nvSpPr>
            <p:spPr>
              <a:xfrm>
                <a:off x="2971216" y="1405689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761" name="Oval 760">
                <a:extLst>
                  <a:ext uri="{FF2B5EF4-FFF2-40B4-BE49-F238E27FC236}">
                    <a16:creationId xmlns:a16="http://schemas.microsoft.com/office/drawing/2014/main" id="{38B4E7EA-411E-4ECE-B745-780514AD730E}"/>
                  </a:ext>
                </a:extLst>
              </p:cNvPr>
              <p:cNvSpPr/>
              <p:nvPr/>
            </p:nvSpPr>
            <p:spPr>
              <a:xfrm>
                <a:off x="3560455" y="1405689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762" name="Oval 761">
                <a:extLst>
                  <a:ext uri="{FF2B5EF4-FFF2-40B4-BE49-F238E27FC236}">
                    <a16:creationId xmlns:a16="http://schemas.microsoft.com/office/drawing/2014/main" id="{7412721E-5339-4BAC-836F-3BCCCEA3D83E}"/>
                  </a:ext>
                </a:extLst>
              </p:cNvPr>
              <p:cNvSpPr/>
              <p:nvPr/>
            </p:nvSpPr>
            <p:spPr>
              <a:xfrm>
                <a:off x="4144294" y="1405689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763" name="Oval 762">
                <a:extLst>
                  <a:ext uri="{FF2B5EF4-FFF2-40B4-BE49-F238E27FC236}">
                    <a16:creationId xmlns:a16="http://schemas.microsoft.com/office/drawing/2014/main" id="{F255972E-030D-4602-A9E1-6CED546DFF0B}"/>
                  </a:ext>
                </a:extLst>
              </p:cNvPr>
              <p:cNvSpPr/>
              <p:nvPr/>
            </p:nvSpPr>
            <p:spPr>
              <a:xfrm>
                <a:off x="4727147" y="1403756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764" name="Oval 763">
                <a:extLst>
                  <a:ext uri="{FF2B5EF4-FFF2-40B4-BE49-F238E27FC236}">
                    <a16:creationId xmlns:a16="http://schemas.microsoft.com/office/drawing/2014/main" id="{E3DB2427-85DC-4439-9320-D284668710B1}"/>
                  </a:ext>
                </a:extLst>
              </p:cNvPr>
              <p:cNvSpPr/>
              <p:nvPr/>
            </p:nvSpPr>
            <p:spPr>
              <a:xfrm>
                <a:off x="5312109" y="1405689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765" name="Oval 764">
                <a:extLst>
                  <a:ext uri="{FF2B5EF4-FFF2-40B4-BE49-F238E27FC236}">
                    <a16:creationId xmlns:a16="http://schemas.microsoft.com/office/drawing/2014/main" id="{DABB8C9C-90C0-450C-B97D-4A9231FA6B66}"/>
                  </a:ext>
                </a:extLst>
              </p:cNvPr>
              <p:cNvSpPr/>
              <p:nvPr/>
            </p:nvSpPr>
            <p:spPr>
              <a:xfrm>
                <a:off x="5894825" y="1403756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766" name="Oval 765">
                <a:extLst>
                  <a:ext uri="{FF2B5EF4-FFF2-40B4-BE49-F238E27FC236}">
                    <a16:creationId xmlns:a16="http://schemas.microsoft.com/office/drawing/2014/main" id="{0A73FD0A-2BE5-43E5-B7E8-DAF19EF5BF02}"/>
                  </a:ext>
                </a:extLst>
              </p:cNvPr>
              <p:cNvSpPr/>
              <p:nvPr/>
            </p:nvSpPr>
            <p:spPr>
              <a:xfrm>
                <a:off x="6480460" y="1405689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</p:grpSp>
        <p:grpSp>
          <p:nvGrpSpPr>
            <p:cNvPr id="660" name="Group 659">
              <a:extLst>
                <a:ext uri="{FF2B5EF4-FFF2-40B4-BE49-F238E27FC236}">
                  <a16:creationId xmlns:a16="http://schemas.microsoft.com/office/drawing/2014/main" id="{FAEED23D-F604-4EEC-98B4-A632E58404CE}"/>
                </a:ext>
              </a:extLst>
            </p:cNvPr>
            <p:cNvGrpSpPr/>
            <p:nvPr/>
          </p:nvGrpSpPr>
          <p:grpSpPr>
            <a:xfrm>
              <a:off x="635520" y="3155425"/>
              <a:ext cx="5855740" cy="12733"/>
              <a:chOff x="635520" y="1403756"/>
              <a:chExt cx="5855740" cy="12733"/>
            </a:xfrm>
          </p:grpSpPr>
          <p:sp>
            <p:nvSpPr>
              <p:cNvPr id="745" name="Oval 744">
                <a:extLst>
                  <a:ext uri="{FF2B5EF4-FFF2-40B4-BE49-F238E27FC236}">
                    <a16:creationId xmlns:a16="http://schemas.microsoft.com/office/drawing/2014/main" id="{04D29399-5669-448C-8E2D-513F1381602C}"/>
                  </a:ext>
                </a:extLst>
              </p:cNvPr>
              <p:cNvSpPr/>
              <p:nvPr/>
            </p:nvSpPr>
            <p:spPr>
              <a:xfrm>
                <a:off x="635520" y="1404995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746" name="Oval 745">
                <a:extLst>
                  <a:ext uri="{FF2B5EF4-FFF2-40B4-BE49-F238E27FC236}">
                    <a16:creationId xmlns:a16="http://schemas.microsoft.com/office/drawing/2014/main" id="{F73C992C-237B-4936-8FB7-FEA5A7E75AEF}"/>
                  </a:ext>
                </a:extLst>
              </p:cNvPr>
              <p:cNvSpPr/>
              <p:nvPr/>
            </p:nvSpPr>
            <p:spPr>
              <a:xfrm>
                <a:off x="1222322" y="1404995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747" name="Oval 746">
                <a:extLst>
                  <a:ext uri="{FF2B5EF4-FFF2-40B4-BE49-F238E27FC236}">
                    <a16:creationId xmlns:a16="http://schemas.microsoft.com/office/drawing/2014/main" id="{7CD6A59E-BE89-4186-A5B4-78B3F9BA042D}"/>
                  </a:ext>
                </a:extLst>
              </p:cNvPr>
              <p:cNvSpPr/>
              <p:nvPr/>
            </p:nvSpPr>
            <p:spPr>
              <a:xfrm>
                <a:off x="1803669" y="1405689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748" name="Oval 747">
                <a:extLst>
                  <a:ext uri="{FF2B5EF4-FFF2-40B4-BE49-F238E27FC236}">
                    <a16:creationId xmlns:a16="http://schemas.microsoft.com/office/drawing/2014/main" id="{F0E765B7-C9C1-4242-9BC2-887D7053F5A3}"/>
                  </a:ext>
                </a:extLst>
              </p:cNvPr>
              <p:cNvSpPr/>
              <p:nvPr/>
            </p:nvSpPr>
            <p:spPr>
              <a:xfrm>
                <a:off x="2390535" y="1404028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749" name="Oval 748">
                <a:extLst>
                  <a:ext uri="{FF2B5EF4-FFF2-40B4-BE49-F238E27FC236}">
                    <a16:creationId xmlns:a16="http://schemas.microsoft.com/office/drawing/2014/main" id="{1038151C-9992-44EC-9F2D-A71D19EFF597}"/>
                  </a:ext>
                </a:extLst>
              </p:cNvPr>
              <p:cNvSpPr/>
              <p:nvPr/>
            </p:nvSpPr>
            <p:spPr>
              <a:xfrm>
                <a:off x="2971216" y="1405689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750" name="Oval 749">
                <a:extLst>
                  <a:ext uri="{FF2B5EF4-FFF2-40B4-BE49-F238E27FC236}">
                    <a16:creationId xmlns:a16="http://schemas.microsoft.com/office/drawing/2014/main" id="{1F928AF8-6245-434D-953E-AA3703413EF3}"/>
                  </a:ext>
                </a:extLst>
              </p:cNvPr>
              <p:cNvSpPr/>
              <p:nvPr/>
            </p:nvSpPr>
            <p:spPr>
              <a:xfrm>
                <a:off x="3560455" y="1405689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751" name="Oval 750">
                <a:extLst>
                  <a:ext uri="{FF2B5EF4-FFF2-40B4-BE49-F238E27FC236}">
                    <a16:creationId xmlns:a16="http://schemas.microsoft.com/office/drawing/2014/main" id="{780A5474-B056-41CE-92A9-1EEA7C27B305}"/>
                  </a:ext>
                </a:extLst>
              </p:cNvPr>
              <p:cNvSpPr/>
              <p:nvPr/>
            </p:nvSpPr>
            <p:spPr>
              <a:xfrm>
                <a:off x="4144294" y="1405689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752" name="Oval 751">
                <a:extLst>
                  <a:ext uri="{FF2B5EF4-FFF2-40B4-BE49-F238E27FC236}">
                    <a16:creationId xmlns:a16="http://schemas.microsoft.com/office/drawing/2014/main" id="{493A6ADD-AD6B-47AC-8208-BC464046DDB9}"/>
                  </a:ext>
                </a:extLst>
              </p:cNvPr>
              <p:cNvSpPr/>
              <p:nvPr/>
            </p:nvSpPr>
            <p:spPr>
              <a:xfrm>
                <a:off x="4727147" y="1403756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753" name="Oval 752">
                <a:extLst>
                  <a:ext uri="{FF2B5EF4-FFF2-40B4-BE49-F238E27FC236}">
                    <a16:creationId xmlns:a16="http://schemas.microsoft.com/office/drawing/2014/main" id="{F1FF89DB-7EA7-4A05-AD48-32899A9958E9}"/>
                  </a:ext>
                </a:extLst>
              </p:cNvPr>
              <p:cNvSpPr/>
              <p:nvPr/>
            </p:nvSpPr>
            <p:spPr>
              <a:xfrm>
                <a:off x="5312109" y="1405689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754" name="Oval 753">
                <a:extLst>
                  <a:ext uri="{FF2B5EF4-FFF2-40B4-BE49-F238E27FC236}">
                    <a16:creationId xmlns:a16="http://schemas.microsoft.com/office/drawing/2014/main" id="{E6A32A8D-B709-44A6-8AF0-1A97F13D8E49}"/>
                  </a:ext>
                </a:extLst>
              </p:cNvPr>
              <p:cNvSpPr/>
              <p:nvPr/>
            </p:nvSpPr>
            <p:spPr>
              <a:xfrm>
                <a:off x="5894825" y="1403756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755" name="Oval 754">
                <a:extLst>
                  <a:ext uri="{FF2B5EF4-FFF2-40B4-BE49-F238E27FC236}">
                    <a16:creationId xmlns:a16="http://schemas.microsoft.com/office/drawing/2014/main" id="{258EAD8F-2B5C-40E5-A198-85FDF5B0A525}"/>
                  </a:ext>
                </a:extLst>
              </p:cNvPr>
              <p:cNvSpPr/>
              <p:nvPr/>
            </p:nvSpPr>
            <p:spPr>
              <a:xfrm>
                <a:off x="6480460" y="1405689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</p:grpSp>
        <p:grpSp>
          <p:nvGrpSpPr>
            <p:cNvPr id="661" name="Group 660">
              <a:extLst>
                <a:ext uri="{FF2B5EF4-FFF2-40B4-BE49-F238E27FC236}">
                  <a16:creationId xmlns:a16="http://schemas.microsoft.com/office/drawing/2014/main" id="{8CC9BA62-9BDF-488C-8804-642A3480E56A}"/>
                </a:ext>
              </a:extLst>
            </p:cNvPr>
            <p:cNvGrpSpPr/>
            <p:nvPr/>
          </p:nvGrpSpPr>
          <p:grpSpPr>
            <a:xfrm>
              <a:off x="635520" y="3738523"/>
              <a:ext cx="5855740" cy="12733"/>
              <a:chOff x="635520" y="1403756"/>
              <a:chExt cx="5855740" cy="12733"/>
            </a:xfrm>
          </p:grpSpPr>
          <p:sp>
            <p:nvSpPr>
              <p:cNvPr id="734" name="Oval 733">
                <a:extLst>
                  <a:ext uri="{FF2B5EF4-FFF2-40B4-BE49-F238E27FC236}">
                    <a16:creationId xmlns:a16="http://schemas.microsoft.com/office/drawing/2014/main" id="{1EBCF5F4-A4A2-4037-AD4A-5EABF7FB4122}"/>
                  </a:ext>
                </a:extLst>
              </p:cNvPr>
              <p:cNvSpPr/>
              <p:nvPr/>
            </p:nvSpPr>
            <p:spPr>
              <a:xfrm>
                <a:off x="635520" y="1404995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735" name="Oval 734">
                <a:extLst>
                  <a:ext uri="{FF2B5EF4-FFF2-40B4-BE49-F238E27FC236}">
                    <a16:creationId xmlns:a16="http://schemas.microsoft.com/office/drawing/2014/main" id="{BE8D3116-2710-4208-A213-223406A8DA47}"/>
                  </a:ext>
                </a:extLst>
              </p:cNvPr>
              <p:cNvSpPr/>
              <p:nvPr/>
            </p:nvSpPr>
            <p:spPr>
              <a:xfrm>
                <a:off x="1222322" y="1404995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736" name="Oval 735">
                <a:extLst>
                  <a:ext uri="{FF2B5EF4-FFF2-40B4-BE49-F238E27FC236}">
                    <a16:creationId xmlns:a16="http://schemas.microsoft.com/office/drawing/2014/main" id="{1B5DC6FC-13F2-4FE5-B4DC-EFE49A4DD93D}"/>
                  </a:ext>
                </a:extLst>
              </p:cNvPr>
              <p:cNvSpPr/>
              <p:nvPr/>
            </p:nvSpPr>
            <p:spPr>
              <a:xfrm>
                <a:off x="1803669" y="1405689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737" name="Oval 736">
                <a:extLst>
                  <a:ext uri="{FF2B5EF4-FFF2-40B4-BE49-F238E27FC236}">
                    <a16:creationId xmlns:a16="http://schemas.microsoft.com/office/drawing/2014/main" id="{20179BAF-7BA3-44AB-861E-088F25EAE398}"/>
                  </a:ext>
                </a:extLst>
              </p:cNvPr>
              <p:cNvSpPr/>
              <p:nvPr/>
            </p:nvSpPr>
            <p:spPr>
              <a:xfrm>
                <a:off x="2390535" y="1404028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738" name="Oval 737">
                <a:extLst>
                  <a:ext uri="{FF2B5EF4-FFF2-40B4-BE49-F238E27FC236}">
                    <a16:creationId xmlns:a16="http://schemas.microsoft.com/office/drawing/2014/main" id="{33CDC38A-9534-4454-A3E1-C653D31C0FF7}"/>
                  </a:ext>
                </a:extLst>
              </p:cNvPr>
              <p:cNvSpPr/>
              <p:nvPr/>
            </p:nvSpPr>
            <p:spPr>
              <a:xfrm>
                <a:off x="2971216" y="1405689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739" name="Oval 738">
                <a:extLst>
                  <a:ext uri="{FF2B5EF4-FFF2-40B4-BE49-F238E27FC236}">
                    <a16:creationId xmlns:a16="http://schemas.microsoft.com/office/drawing/2014/main" id="{ED1B1AB1-7768-4E05-8AA7-3574C1BAD2FA}"/>
                  </a:ext>
                </a:extLst>
              </p:cNvPr>
              <p:cNvSpPr/>
              <p:nvPr/>
            </p:nvSpPr>
            <p:spPr>
              <a:xfrm>
                <a:off x="3560455" y="1405689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740" name="Oval 739">
                <a:extLst>
                  <a:ext uri="{FF2B5EF4-FFF2-40B4-BE49-F238E27FC236}">
                    <a16:creationId xmlns:a16="http://schemas.microsoft.com/office/drawing/2014/main" id="{5D29C8F1-26F1-4CAE-9136-661A558851B8}"/>
                  </a:ext>
                </a:extLst>
              </p:cNvPr>
              <p:cNvSpPr/>
              <p:nvPr/>
            </p:nvSpPr>
            <p:spPr>
              <a:xfrm>
                <a:off x="4144294" y="1405689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741" name="Oval 740">
                <a:extLst>
                  <a:ext uri="{FF2B5EF4-FFF2-40B4-BE49-F238E27FC236}">
                    <a16:creationId xmlns:a16="http://schemas.microsoft.com/office/drawing/2014/main" id="{F6C7CD5E-55A3-4C8E-BB8A-304991BAF9D9}"/>
                  </a:ext>
                </a:extLst>
              </p:cNvPr>
              <p:cNvSpPr/>
              <p:nvPr/>
            </p:nvSpPr>
            <p:spPr>
              <a:xfrm>
                <a:off x="4727147" y="1403756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742" name="Oval 741">
                <a:extLst>
                  <a:ext uri="{FF2B5EF4-FFF2-40B4-BE49-F238E27FC236}">
                    <a16:creationId xmlns:a16="http://schemas.microsoft.com/office/drawing/2014/main" id="{85AF076F-DDCC-4CB1-9CB3-84C3C0E2E8E0}"/>
                  </a:ext>
                </a:extLst>
              </p:cNvPr>
              <p:cNvSpPr/>
              <p:nvPr/>
            </p:nvSpPr>
            <p:spPr>
              <a:xfrm>
                <a:off x="5312109" y="1405689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743" name="Oval 742">
                <a:extLst>
                  <a:ext uri="{FF2B5EF4-FFF2-40B4-BE49-F238E27FC236}">
                    <a16:creationId xmlns:a16="http://schemas.microsoft.com/office/drawing/2014/main" id="{9A6AE5B9-5BBC-432D-AC65-0556D283A929}"/>
                  </a:ext>
                </a:extLst>
              </p:cNvPr>
              <p:cNvSpPr/>
              <p:nvPr/>
            </p:nvSpPr>
            <p:spPr>
              <a:xfrm>
                <a:off x="5894825" y="1403756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744" name="Oval 743">
                <a:extLst>
                  <a:ext uri="{FF2B5EF4-FFF2-40B4-BE49-F238E27FC236}">
                    <a16:creationId xmlns:a16="http://schemas.microsoft.com/office/drawing/2014/main" id="{9F4B8E0F-F716-4CD8-9BC9-152378384679}"/>
                  </a:ext>
                </a:extLst>
              </p:cNvPr>
              <p:cNvSpPr/>
              <p:nvPr/>
            </p:nvSpPr>
            <p:spPr>
              <a:xfrm>
                <a:off x="6480460" y="1405689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</p:grpSp>
        <p:grpSp>
          <p:nvGrpSpPr>
            <p:cNvPr id="662" name="Group 661">
              <a:extLst>
                <a:ext uri="{FF2B5EF4-FFF2-40B4-BE49-F238E27FC236}">
                  <a16:creationId xmlns:a16="http://schemas.microsoft.com/office/drawing/2014/main" id="{13AE5672-F681-4366-BFB0-F0CD0D4A6F2D}"/>
                </a:ext>
              </a:extLst>
            </p:cNvPr>
            <p:cNvGrpSpPr/>
            <p:nvPr/>
          </p:nvGrpSpPr>
          <p:grpSpPr>
            <a:xfrm>
              <a:off x="632585" y="4326499"/>
              <a:ext cx="5855740" cy="12733"/>
              <a:chOff x="635520" y="1403756"/>
              <a:chExt cx="5855740" cy="12733"/>
            </a:xfrm>
          </p:grpSpPr>
          <p:sp>
            <p:nvSpPr>
              <p:cNvPr id="723" name="Oval 722">
                <a:extLst>
                  <a:ext uri="{FF2B5EF4-FFF2-40B4-BE49-F238E27FC236}">
                    <a16:creationId xmlns:a16="http://schemas.microsoft.com/office/drawing/2014/main" id="{67069FFE-204B-4D7B-BBF7-D62AED61470E}"/>
                  </a:ext>
                </a:extLst>
              </p:cNvPr>
              <p:cNvSpPr/>
              <p:nvPr/>
            </p:nvSpPr>
            <p:spPr>
              <a:xfrm>
                <a:off x="635520" y="1404995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724" name="Oval 723">
                <a:extLst>
                  <a:ext uri="{FF2B5EF4-FFF2-40B4-BE49-F238E27FC236}">
                    <a16:creationId xmlns:a16="http://schemas.microsoft.com/office/drawing/2014/main" id="{75753DCA-8AC9-41F3-A94D-973EF6C74A3E}"/>
                  </a:ext>
                </a:extLst>
              </p:cNvPr>
              <p:cNvSpPr/>
              <p:nvPr/>
            </p:nvSpPr>
            <p:spPr>
              <a:xfrm>
                <a:off x="1222322" y="1404995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725" name="Oval 724">
                <a:extLst>
                  <a:ext uri="{FF2B5EF4-FFF2-40B4-BE49-F238E27FC236}">
                    <a16:creationId xmlns:a16="http://schemas.microsoft.com/office/drawing/2014/main" id="{F8B6B492-F662-48E7-B2E7-76D9F6EDCABE}"/>
                  </a:ext>
                </a:extLst>
              </p:cNvPr>
              <p:cNvSpPr/>
              <p:nvPr/>
            </p:nvSpPr>
            <p:spPr>
              <a:xfrm>
                <a:off x="1803669" y="1405689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726" name="Oval 725">
                <a:extLst>
                  <a:ext uri="{FF2B5EF4-FFF2-40B4-BE49-F238E27FC236}">
                    <a16:creationId xmlns:a16="http://schemas.microsoft.com/office/drawing/2014/main" id="{34AE0BF5-B3F9-42F2-BC26-3A1C6A4D72B6}"/>
                  </a:ext>
                </a:extLst>
              </p:cNvPr>
              <p:cNvSpPr/>
              <p:nvPr/>
            </p:nvSpPr>
            <p:spPr>
              <a:xfrm>
                <a:off x="2390535" y="1404028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727" name="Oval 726">
                <a:extLst>
                  <a:ext uri="{FF2B5EF4-FFF2-40B4-BE49-F238E27FC236}">
                    <a16:creationId xmlns:a16="http://schemas.microsoft.com/office/drawing/2014/main" id="{E4BBF980-F93D-41E2-B6AC-D258E834E0D9}"/>
                  </a:ext>
                </a:extLst>
              </p:cNvPr>
              <p:cNvSpPr/>
              <p:nvPr/>
            </p:nvSpPr>
            <p:spPr>
              <a:xfrm>
                <a:off x="2971216" y="1405689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728" name="Oval 727">
                <a:extLst>
                  <a:ext uri="{FF2B5EF4-FFF2-40B4-BE49-F238E27FC236}">
                    <a16:creationId xmlns:a16="http://schemas.microsoft.com/office/drawing/2014/main" id="{2C560559-835B-4344-84ED-3DDA64786138}"/>
                  </a:ext>
                </a:extLst>
              </p:cNvPr>
              <p:cNvSpPr/>
              <p:nvPr/>
            </p:nvSpPr>
            <p:spPr>
              <a:xfrm>
                <a:off x="3560455" y="1405689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729" name="Oval 728">
                <a:extLst>
                  <a:ext uri="{FF2B5EF4-FFF2-40B4-BE49-F238E27FC236}">
                    <a16:creationId xmlns:a16="http://schemas.microsoft.com/office/drawing/2014/main" id="{A473EDDF-A776-4012-9E98-1B2E5D4746A5}"/>
                  </a:ext>
                </a:extLst>
              </p:cNvPr>
              <p:cNvSpPr/>
              <p:nvPr/>
            </p:nvSpPr>
            <p:spPr>
              <a:xfrm>
                <a:off x="4144294" y="1405689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730" name="Oval 729">
                <a:extLst>
                  <a:ext uri="{FF2B5EF4-FFF2-40B4-BE49-F238E27FC236}">
                    <a16:creationId xmlns:a16="http://schemas.microsoft.com/office/drawing/2014/main" id="{B95D5223-D623-415F-A354-953C781E88C3}"/>
                  </a:ext>
                </a:extLst>
              </p:cNvPr>
              <p:cNvSpPr/>
              <p:nvPr/>
            </p:nvSpPr>
            <p:spPr>
              <a:xfrm>
                <a:off x="4727147" y="1403756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731" name="Oval 730">
                <a:extLst>
                  <a:ext uri="{FF2B5EF4-FFF2-40B4-BE49-F238E27FC236}">
                    <a16:creationId xmlns:a16="http://schemas.microsoft.com/office/drawing/2014/main" id="{069A3BC1-9F2D-4055-9B16-BFA500E5EDBA}"/>
                  </a:ext>
                </a:extLst>
              </p:cNvPr>
              <p:cNvSpPr/>
              <p:nvPr/>
            </p:nvSpPr>
            <p:spPr>
              <a:xfrm>
                <a:off x="5312109" y="1405689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732" name="Oval 731">
                <a:extLst>
                  <a:ext uri="{FF2B5EF4-FFF2-40B4-BE49-F238E27FC236}">
                    <a16:creationId xmlns:a16="http://schemas.microsoft.com/office/drawing/2014/main" id="{69D22E14-7363-4792-94F9-6D3A15EE87E8}"/>
                  </a:ext>
                </a:extLst>
              </p:cNvPr>
              <p:cNvSpPr/>
              <p:nvPr/>
            </p:nvSpPr>
            <p:spPr>
              <a:xfrm>
                <a:off x="5894825" y="1403756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733" name="Oval 732">
                <a:extLst>
                  <a:ext uri="{FF2B5EF4-FFF2-40B4-BE49-F238E27FC236}">
                    <a16:creationId xmlns:a16="http://schemas.microsoft.com/office/drawing/2014/main" id="{62104BF0-ED31-4093-A6B6-FCB79DE9ABF8}"/>
                  </a:ext>
                </a:extLst>
              </p:cNvPr>
              <p:cNvSpPr/>
              <p:nvPr/>
            </p:nvSpPr>
            <p:spPr>
              <a:xfrm>
                <a:off x="6480460" y="1405689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</p:grpSp>
        <p:grpSp>
          <p:nvGrpSpPr>
            <p:cNvPr id="663" name="Group 662">
              <a:extLst>
                <a:ext uri="{FF2B5EF4-FFF2-40B4-BE49-F238E27FC236}">
                  <a16:creationId xmlns:a16="http://schemas.microsoft.com/office/drawing/2014/main" id="{D421AC93-5DFB-49A4-8C99-516DF3DDC8AC}"/>
                </a:ext>
              </a:extLst>
            </p:cNvPr>
            <p:cNvGrpSpPr/>
            <p:nvPr/>
          </p:nvGrpSpPr>
          <p:grpSpPr>
            <a:xfrm>
              <a:off x="630120" y="4909347"/>
              <a:ext cx="5855740" cy="12733"/>
              <a:chOff x="635520" y="1403756"/>
              <a:chExt cx="5855740" cy="12733"/>
            </a:xfrm>
          </p:grpSpPr>
          <p:sp>
            <p:nvSpPr>
              <p:cNvPr id="712" name="Oval 711">
                <a:extLst>
                  <a:ext uri="{FF2B5EF4-FFF2-40B4-BE49-F238E27FC236}">
                    <a16:creationId xmlns:a16="http://schemas.microsoft.com/office/drawing/2014/main" id="{A9554D0B-E55D-4102-A4BD-CBABBC94DC79}"/>
                  </a:ext>
                </a:extLst>
              </p:cNvPr>
              <p:cNvSpPr/>
              <p:nvPr/>
            </p:nvSpPr>
            <p:spPr>
              <a:xfrm>
                <a:off x="635520" y="1404995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713" name="Oval 712">
                <a:extLst>
                  <a:ext uri="{FF2B5EF4-FFF2-40B4-BE49-F238E27FC236}">
                    <a16:creationId xmlns:a16="http://schemas.microsoft.com/office/drawing/2014/main" id="{729E49EA-7499-4020-B943-86D4AFE54ECB}"/>
                  </a:ext>
                </a:extLst>
              </p:cNvPr>
              <p:cNvSpPr/>
              <p:nvPr/>
            </p:nvSpPr>
            <p:spPr>
              <a:xfrm>
                <a:off x="1222322" y="1404995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714" name="Oval 713">
                <a:extLst>
                  <a:ext uri="{FF2B5EF4-FFF2-40B4-BE49-F238E27FC236}">
                    <a16:creationId xmlns:a16="http://schemas.microsoft.com/office/drawing/2014/main" id="{4807815A-6882-4118-A323-1839B6ECAF01}"/>
                  </a:ext>
                </a:extLst>
              </p:cNvPr>
              <p:cNvSpPr/>
              <p:nvPr/>
            </p:nvSpPr>
            <p:spPr>
              <a:xfrm>
                <a:off x="1803669" y="1405689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715" name="Oval 714">
                <a:extLst>
                  <a:ext uri="{FF2B5EF4-FFF2-40B4-BE49-F238E27FC236}">
                    <a16:creationId xmlns:a16="http://schemas.microsoft.com/office/drawing/2014/main" id="{393EC69F-B99C-42BC-8A9A-C058D744E541}"/>
                  </a:ext>
                </a:extLst>
              </p:cNvPr>
              <p:cNvSpPr/>
              <p:nvPr/>
            </p:nvSpPr>
            <p:spPr>
              <a:xfrm>
                <a:off x="2390535" y="1404028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716" name="Oval 715">
                <a:extLst>
                  <a:ext uri="{FF2B5EF4-FFF2-40B4-BE49-F238E27FC236}">
                    <a16:creationId xmlns:a16="http://schemas.microsoft.com/office/drawing/2014/main" id="{6BEE6271-E937-481F-888A-65BA9BAF49B1}"/>
                  </a:ext>
                </a:extLst>
              </p:cNvPr>
              <p:cNvSpPr/>
              <p:nvPr/>
            </p:nvSpPr>
            <p:spPr>
              <a:xfrm>
                <a:off x="2971216" y="1405689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717" name="Oval 716">
                <a:extLst>
                  <a:ext uri="{FF2B5EF4-FFF2-40B4-BE49-F238E27FC236}">
                    <a16:creationId xmlns:a16="http://schemas.microsoft.com/office/drawing/2014/main" id="{2CCDBA87-37CF-4442-BC1F-8C94F9D2747F}"/>
                  </a:ext>
                </a:extLst>
              </p:cNvPr>
              <p:cNvSpPr/>
              <p:nvPr/>
            </p:nvSpPr>
            <p:spPr>
              <a:xfrm>
                <a:off x="3560455" y="1405689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718" name="Oval 717">
                <a:extLst>
                  <a:ext uri="{FF2B5EF4-FFF2-40B4-BE49-F238E27FC236}">
                    <a16:creationId xmlns:a16="http://schemas.microsoft.com/office/drawing/2014/main" id="{122DDE89-0FF2-40D0-9F02-8F2BECE64F98}"/>
                  </a:ext>
                </a:extLst>
              </p:cNvPr>
              <p:cNvSpPr/>
              <p:nvPr/>
            </p:nvSpPr>
            <p:spPr>
              <a:xfrm>
                <a:off x="4144294" y="1405689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719" name="Oval 718">
                <a:extLst>
                  <a:ext uri="{FF2B5EF4-FFF2-40B4-BE49-F238E27FC236}">
                    <a16:creationId xmlns:a16="http://schemas.microsoft.com/office/drawing/2014/main" id="{656ACD98-7E23-4D6A-AB94-36CB9CCEEA69}"/>
                  </a:ext>
                </a:extLst>
              </p:cNvPr>
              <p:cNvSpPr/>
              <p:nvPr/>
            </p:nvSpPr>
            <p:spPr>
              <a:xfrm>
                <a:off x="4727147" y="1403756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720" name="Oval 719">
                <a:extLst>
                  <a:ext uri="{FF2B5EF4-FFF2-40B4-BE49-F238E27FC236}">
                    <a16:creationId xmlns:a16="http://schemas.microsoft.com/office/drawing/2014/main" id="{6806D123-1208-4B6A-81DE-306A8C60FB51}"/>
                  </a:ext>
                </a:extLst>
              </p:cNvPr>
              <p:cNvSpPr/>
              <p:nvPr/>
            </p:nvSpPr>
            <p:spPr>
              <a:xfrm>
                <a:off x="5312109" y="1405689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721" name="Oval 720">
                <a:extLst>
                  <a:ext uri="{FF2B5EF4-FFF2-40B4-BE49-F238E27FC236}">
                    <a16:creationId xmlns:a16="http://schemas.microsoft.com/office/drawing/2014/main" id="{86C77505-8B59-46F5-9570-7F02B1F3B4E3}"/>
                  </a:ext>
                </a:extLst>
              </p:cNvPr>
              <p:cNvSpPr/>
              <p:nvPr/>
            </p:nvSpPr>
            <p:spPr>
              <a:xfrm>
                <a:off x="5894825" y="1403756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722" name="Oval 721">
                <a:extLst>
                  <a:ext uri="{FF2B5EF4-FFF2-40B4-BE49-F238E27FC236}">
                    <a16:creationId xmlns:a16="http://schemas.microsoft.com/office/drawing/2014/main" id="{96D1AA22-5F62-4027-B4BE-A35CEB854ED1}"/>
                  </a:ext>
                </a:extLst>
              </p:cNvPr>
              <p:cNvSpPr/>
              <p:nvPr/>
            </p:nvSpPr>
            <p:spPr>
              <a:xfrm>
                <a:off x="6480460" y="1405689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</p:grpSp>
        <p:grpSp>
          <p:nvGrpSpPr>
            <p:cNvPr id="664" name="Group 663">
              <a:extLst>
                <a:ext uri="{FF2B5EF4-FFF2-40B4-BE49-F238E27FC236}">
                  <a16:creationId xmlns:a16="http://schemas.microsoft.com/office/drawing/2014/main" id="{CC28FF84-1613-410F-BF6D-E01C4CFF9553}"/>
                </a:ext>
              </a:extLst>
            </p:cNvPr>
            <p:cNvGrpSpPr/>
            <p:nvPr/>
          </p:nvGrpSpPr>
          <p:grpSpPr>
            <a:xfrm>
              <a:off x="637985" y="5491674"/>
              <a:ext cx="5855740" cy="12733"/>
              <a:chOff x="635520" y="1403756"/>
              <a:chExt cx="5855740" cy="12733"/>
            </a:xfrm>
          </p:grpSpPr>
          <p:sp>
            <p:nvSpPr>
              <p:cNvPr id="701" name="Oval 700">
                <a:extLst>
                  <a:ext uri="{FF2B5EF4-FFF2-40B4-BE49-F238E27FC236}">
                    <a16:creationId xmlns:a16="http://schemas.microsoft.com/office/drawing/2014/main" id="{B5BA2D24-E88A-4308-A48F-C9A71766638D}"/>
                  </a:ext>
                </a:extLst>
              </p:cNvPr>
              <p:cNvSpPr/>
              <p:nvPr/>
            </p:nvSpPr>
            <p:spPr>
              <a:xfrm>
                <a:off x="635520" y="1404995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702" name="Oval 701">
                <a:extLst>
                  <a:ext uri="{FF2B5EF4-FFF2-40B4-BE49-F238E27FC236}">
                    <a16:creationId xmlns:a16="http://schemas.microsoft.com/office/drawing/2014/main" id="{E50CB851-7239-4DE3-8B65-4E1E70117D28}"/>
                  </a:ext>
                </a:extLst>
              </p:cNvPr>
              <p:cNvSpPr/>
              <p:nvPr/>
            </p:nvSpPr>
            <p:spPr>
              <a:xfrm>
                <a:off x="1222322" y="1404995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703" name="Oval 702">
                <a:extLst>
                  <a:ext uri="{FF2B5EF4-FFF2-40B4-BE49-F238E27FC236}">
                    <a16:creationId xmlns:a16="http://schemas.microsoft.com/office/drawing/2014/main" id="{C9D5D9C5-B934-45FE-8190-57AC7F2165E0}"/>
                  </a:ext>
                </a:extLst>
              </p:cNvPr>
              <p:cNvSpPr/>
              <p:nvPr/>
            </p:nvSpPr>
            <p:spPr>
              <a:xfrm>
                <a:off x="1803669" y="1405689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704" name="Oval 703">
                <a:extLst>
                  <a:ext uri="{FF2B5EF4-FFF2-40B4-BE49-F238E27FC236}">
                    <a16:creationId xmlns:a16="http://schemas.microsoft.com/office/drawing/2014/main" id="{B32453AD-025F-4456-9DA3-A01EC5587981}"/>
                  </a:ext>
                </a:extLst>
              </p:cNvPr>
              <p:cNvSpPr/>
              <p:nvPr/>
            </p:nvSpPr>
            <p:spPr>
              <a:xfrm>
                <a:off x="2390535" y="1404028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705" name="Oval 704">
                <a:extLst>
                  <a:ext uri="{FF2B5EF4-FFF2-40B4-BE49-F238E27FC236}">
                    <a16:creationId xmlns:a16="http://schemas.microsoft.com/office/drawing/2014/main" id="{6BBA97F0-4B09-4897-96CA-059921113AD4}"/>
                  </a:ext>
                </a:extLst>
              </p:cNvPr>
              <p:cNvSpPr/>
              <p:nvPr/>
            </p:nvSpPr>
            <p:spPr>
              <a:xfrm>
                <a:off x="2971216" y="1405689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706" name="Oval 705">
                <a:extLst>
                  <a:ext uri="{FF2B5EF4-FFF2-40B4-BE49-F238E27FC236}">
                    <a16:creationId xmlns:a16="http://schemas.microsoft.com/office/drawing/2014/main" id="{AC67B3D6-D443-48A1-B912-FDEC9B3A2413}"/>
                  </a:ext>
                </a:extLst>
              </p:cNvPr>
              <p:cNvSpPr/>
              <p:nvPr/>
            </p:nvSpPr>
            <p:spPr>
              <a:xfrm>
                <a:off x="3560455" y="1405689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707" name="Oval 706">
                <a:extLst>
                  <a:ext uri="{FF2B5EF4-FFF2-40B4-BE49-F238E27FC236}">
                    <a16:creationId xmlns:a16="http://schemas.microsoft.com/office/drawing/2014/main" id="{FA0AEAFE-C067-406B-90E8-0D2517D8AE8A}"/>
                  </a:ext>
                </a:extLst>
              </p:cNvPr>
              <p:cNvSpPr/>
              <p:nvPr/>
            </p:nvSpPr>
            <p:spPr>
              <a:xfrm>
                <a:off x="4144294" y="1405689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708" name="Oval 707">
                <a:extLst>
                  <a:ext uri="{FF2B5EF4-FFF2-40B4-BE49-F238E27FC236}">
                    <a16:creationId xmlns:a16="http://schemas.microsoft.com/office/drawing/2014/main" id="{138BF592-84B7-4210-B5CC-05AC8ADBD99C}"/>
                  </a:ext>
                </a:extLst>
              </p:cNvPr>
              <p:cNvSpPr/>
              <p:nvPr/>
            </p:nvSpPr>
            <p:spPr>
              <a:xfrm>
                <a:off x="4727147" y="1403756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709" name="Oval 708">
                <a:extLst>
                  <a:ext uri="{FF2B5EF4-FFF2-40B4-BE49-F238E27FC236}">
                    <a16:creationId xmlns:a16="http://schemas.microsoft.com/office/drawing/2014/main" id="{2F6861D8-F7BA-43F7-B40B-C76B74103059}"/>
                  </a:ext>
                </a:extLst>
              </p:cNvPr>
              <p:cNvSpPr/>
              <p:nvPr/>
            </p:nvSpPr>
            <p:spPr>
              <a:xfrm>
                <a:off x="5312109" y="1405689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710" name="Oval 709">
                <a:extLst>
                  <a:ext uri="{FF2B5EF4-FFF2-40B4-BE49-F238E27FC236}">
                    <a16:creationId xmlns:a16="http://schemas.microsoft.com/office/drawing/2014/main" id="{BF074A65-1934-4AE4-8160-BFB240EE5212}"/>
                  </a:ext>
                </a:extLst>
              </p:cNvPr>
              <p:cNvSpPr/>
              <p:nvPr/>
            </p:nvSpPr>
            <p:spPr>
              <a:xfrm>
                <a:off x="5894825" y="1403756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711" name="Oval 710">
                <a:extLst>
                  <a:ext uri="{FF2B5EF4-FFF2-40B4-BE49-F238E27FC236}">
                    <a16:creationId xmlns:a16="http://schemas.microsoft.com/office/drawing/2014/main" id="{66C222B6-F1D8-4961-A389-6AD6180FBA03}"/>
                  </a:ext>
                </a:extLst>
              </p:cNvPr>
              <p:cNvSpPr/>
              <p:nvPr/>
            </p:nvSpPr>
            <p:spPr>
              <a:xfrm>
                <a:off x="6480460" y="1405689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</p:grpSp>
        <p:grpSp>
          <p:nvGrpSpPr>
            <p:cNvPr id="665" name="Group 664">
              <a:extLst>
                <a:ext uri="{FF2B5EF4-FFF2-40B4-BE49-F238E27FC236}">
                  <a16:creationId xmlns:a16="http://schemas.microsoft.com/office/drawing/2014/main" id="{CE3EDB08-8074-4CC2-9BCA-7BAD7D98D7EF}"/>
                </a:ext>
              </a:extLst>
            </p:cNvPr>
            <p:cNvGrpSpPr/>
            <p:nvPr/>
          </p:nvGrpSpPr>
          <p:grpSpPr>
            <a:xfrm>
              <a:off x="632585" y="6082030"/>
              <a:ext cx="5855740" cy="12733"/>
              <a:chOff x="635520" y="1403756"/>
              <a:chExt cx="5855740" cy="12733"/>
            </a:xfrm>
          </p:grpSpPr>
          <p:sp>
            <p:nvSpPr>
              <p:cNvPr id="690" name="Oval 689">
                <a:extLst>
                  <a:ext uri="{FF2B5EF4-FFF2-40B4-BE49-F238E27FC236}">
                    <a16:creationId xmlns:a16="http://schemas.microsoft.com/office/drawing/2014/main" id="{999060A6-9445-47B5-8BED-AED4C0A7C743}"/>
                  </a:ext>
                </a:extLst>
              </p:cNvPr>
              <p:cNvSpPr/>
              <p:nvPr/>
            </p:nvSpPr>
            <p:spPr>
              <a:xfrm>
                <a:off x="635520" y="1404995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691" name="Oval 690">
                <a:extLst>
                  <a:ext uri="{FF2B5EF4-FFF2-40B4-BE49-F238E27FC236}">
                    <a16:creationId xmlns:a16="http://schemas.microsoft.com/office/drawing/2014/main" id="{FBDD1785-23C0-4585-B2F9-91D388D9207F}"/>
                  </a:ext>
                </a:extLst>
              </p:cNvPr>
              <p:cNvSpPr/>
              <p:nvPr/>
            </p:nvSpPr>
            <p:spPr>
              <a:xfrm>
                <a:off x="1222322" y="1404995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692" name="Oval 691">
                <a:extLst>
                  <a:ext uri="{FF2B5EF4-FFF2-40B4-BE49-F238E27FC236}">
                    <a16:creationId xmlns:a16="http://schemas.microsoft.com/office/drawing/2014/main" id="{28AC0AE0-F890-4BC8-B6C7-DFBCAD0D7EDD}"/>
                  </a:ext>
                </a:extLst>
              </p:cNvPr>
              <p:cNvSpPr/>
              <p:nvPr/>
            </p:nvSpPr>
            <p:spPr>
              <a:xfrm>
                <a:off x="1803669" y="1405689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693" name="Oval 692">
                <a:extLst>
                  <a:ext uri="{FF2B5EF4-FFF2-40B4-BE49-F238E27FC236}">
                    <a16:creationId xmlns:a16="http://schemas.microsoft.com/office/drawing/2014/main" id="{4DE1FDA9-DE5E-4CE5-9830-7B4401ECACC5}"/>
                  </a:ext>
                </a:extLst>
              </p:cNvPr>
              <p:cNvSpPr/>
              <p:nvPr/>
            </p:nvSpPr>
            <p:spPr>
              <a:xfrm>
                <a:off x="2390535" y="1404028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694" name="Oval 693">
                <a:extLst>
                  <a:ext uri="{FF2B5EF4-FFF2-40B4-BE49-F238E27FC236}">
                    <a16:creationId xmlns:a16="http://schemas.microsoft.com/office/drawing/2014/main" id="{CF00D2DC-A2C9-4E4C-B47C-2BD7935A69EB}"/>
                  </a:ext>
                </a:extLst>
              </p:cNvPr>
              <p:cNvSpPr/>
              <p:nvPr/>
            </p:nvSpPr>
            <p:spPr>
              <a:xfrm>
                <a:off x="2971216" y="1405689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695" name="Oval 694">
                <a:extLst>
                  <a:ext uri="{FF2B5EF4-FFF2-40B4-BE49-F238E27FC236}">
                    <a16:creationId xmlns:a16="http://schemas.microsoft.com/office/drawing/2014/main" id="{D3D3008E-8CB2-44EE-8871-85D0BA95909E}"/>
                  </a:ext>
                </a:extLst>
              </p:cNvPr>
              <p:cNvSpPr/>
              <p:nvPr/>
            </p:nvSpPr>
            <p:spPr>
              <a:xfrm>
                <a:off x="3560455" y="1405689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696" name="Oval 695">
                <a:extLst>
                  <a:ext uri="{FF2B5EF4-FFF2-40B4-BE49-F238E27FC236}">
                    <a16:creationId xmlns:a16="http://schemas.microsoft.com/office/drawing/2014/main" id="{F1945B3A-C1B7-4AED-9069-42565A0234EA}"/>
                  </a:ext>
                </a:extLst>
              </p:cNvPr>
              <p:cNvSpPr/>
              <p:nvPr/>
            </p:nvSpPr>
            <p:spPr>
              <a:xfrm>
                <a:off x="4144294" y="1405689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697" name="Oval 696">
                <a:extLst>
                  <a:ext uri="{FF2B5EF4-FFF2-40B4-BE49-F238E27FC236}">
                    <a16:creationId xmlns:a16="http://schemas.microsoft.com/office/drawing/2014/main" id="{975A6AAC-7592-4DE9-AF78-8D0F9F84C3CE}"/>
                  </a:ext>
                </a:extLst>
              </p:cNvPr>
              <p:cNvSpPr/>
              <p:nvPr/>
            </p:nvSpPr>
            <p:spPr>
              <a:xfrm>
                <a:off x="4727147" y="1403756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698" name="Oval 697">
                <a:extLst>
                  <a:ext uri="{FF2B5EF4-FFF2-40B4-BE49-F238E27FC236}">
                    <a16:creationId xmlns:a16="http://schemas.microsoft.com/office/drawing/2014/main" id="{7423E26E-B33D-4D82-9440-D3C36A1A8E60}"/>
                  </a:ext>
                </a:extLst>
              </p:cNvPr>
              <p:cNvSpPr/>
              <p:nvPr/>
            </p:nvSpPr>
            <p:spPr>
              <a:xfrm>
                <a:off x="5312109" y="1405689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699" name="Oval 698">
                <a:extLst>
                  <a:ext uri="{FF2B5EF4-FFF2-40B4-BE49-F238E27FC236}">
                    <a16:creationId xmlns:a16="http://schemas.microsoft.com/office/drawing/2014/main" id="{31DC5B14-20BB-4C2D-9F0D-28CEDAA992DF}"/>
                  </a:ext>
                </a:extLst>
              </p:cNvPr>
              <p:cNvSpPr/>
              <p:nvPr/>
            </p:nvSpPr>
            <p:spPr>
              <a:xfrm>
                <a:off x="5894825" y="1403756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700" name="Oval 699">
                <a:extLst>
                  <a:ext uri="{FF2B5EF4-FFF2-40B4-BE49-F238E27FC236}">
                    <a16:creationId xmlns:a16="http://schemas.microsoft.com/office/drawing/2014/main" id="{56F99067-7BE9-4D46-B759-5754296E2860}"/>
                  </a:ext>
                </a:extLst>
              </p:cNvPr>
              <p:cNvSpPr/>
              <p:nvPr/>
            </p:nvSpPr>
            <p:spPr>
              <a:xfrm>
                <a:off x="6480460" y="1405689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</p:grpSp>
        <p:grpSp>
          <p:nvGrpSpPr>
            <p:cNvPr id="666" name="Group 665">
              <a:extLst>
                <a:ext uri="{FF2B5EF4-FFF2-40B4-BE49-F238E27FC236}">
                  <a16:creationId xmlns:a16="http://schemas.microsoft.com/office/drawing/2014/main" id="{BB72FBBF-A428-44AC-96EF-C5AE5C06B318}"/>
                </a:ext>
              </a:extLst>
            </p:cNvPr>
            <p:cNvGrpSpPr/>
            <p:nvPr/>
          </p:nvGrpSpPr>
          <p:grpSpPr>
            <a:xfrm>
              <a:off x="635050" y="6663640"/>
              <a:ext cx="5855740" cy="12733"/>
              <a:chOff x="635520" y="1403756"/>
              <a:chExt cx="5855740" cy="12733"/>
            </a:xfrm>
          </p:grpSpPr>
          <p:sp>
            <p:nvSpPr>
              <p:cNvPr id="679" name="Oval 678">
                <a:extLst>
                  <a:ext uri="{FF2B5EF4-FFF2-40B4-BE49-F238E27FC236}">
                    <a16:creationId xmlns:a16="http://schemas.microsoft.com/office/drawing/2014/main" id="{FE740D75-767E-44E8-9A62-6F321974F067}"/>
                  </a:ext>
                </a:extLst>
              </p:cNvPr>
              <p:cNvSpPr/>
              <p:nvPr/>
            </p:nvSpPr>
            <p:spPr>
              <a:xfrm>
                <a:off x="635520" y="1404995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680" name="Oval 679">
                <a:extLst>
                  <a:ext uri="{FF2B5EF4-FFF2-40B4-BE49-F238E27FC236}">
                    <a16:creationId xmlns:a16="http://schemas.microsoft.com/office/drawing/2014/main" id="{ADB70E61-C2C2-4990-8B6D-B6952BD6D9C8}"/>
                  </a:ext>
                </a:extLst>
              </p:cNvPr>
              <p:cNvSpPr/>
              <p:nvPr/>
            </p:nvSpPr>
            <p:spPr>
              <a:xfrm>
                <a:off x="1222322" y="1404995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681" name="Oval 680">
                <a:extLst>
                  <a:ext uri="{FF2B5EF4-FFF2-40B4-BE49-F238E27FC236}">
                    <a16:creationId xmlns:a16="http://schemas.microsoft.com/office/drawing/2014/main" id="{CD1AA0DD-84F2-457F-90E6-0C9BC1E466F5}"/>
                  </a:ext>
                </a:extLst>
              </p:cNvPr>
              <p:cNvSpPr/>
              <p:nvPr/>
            </p:nvSpPr>
            <p:spPr>
              <a:xfrm>
                <a:off x="1803669" y="1405689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682" name="Oval 681">
                <a:extLst>
                  <a:ext uri="{FF2B5EF4-FFF2-40B4-BE49-F238E27FC236}">
                    <a16:creationId xmlns:a16="http://schemas.microsoft.com/office/drawing/2014/main" id="{B69C0542-6A2C-4B8F-BF18-ED602C679242}"/>
                  </a:ext>
                </a:extLst>
              </p:cNvPr>
              <p:cNvSpPr/>
              <p:nvPr/>
            </p:nvSpPr>
            <p:spPr>
              <a:xfrm>
                <a:off x="2390535" y="1404028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683" name="Oval 682">
                <a:extLst>
                  <a:ext uri="{FF2B5EF4-FFF2-40B4-BE49-F238E27FC236}">
                    <a16:creationId xmlns:a16="http://schemas.microsoft.com/office/drawing/2014/main" id="{31A34588-F36A-422B-BCAD-2335360E67FC}"/>
                  </a:ext>
                </a:extLst>
              </p:cNvPr>
              <p:cNvSpPr/>
              <p:nvPr/>
            </p:nvSpPr>
            <p:spPr>
              <a:xfrm>
                <a:off x="2971216" y="1405689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684" name="Oval 683">
                <a:extLst>
                  <a:ext uri="{FF2B5EF4-FFF2-40B4-BE49-F238E27FC236}">
                    <a16:creationId xmlns:a16="http://schemas.microsoft.com/office/drawing/2014/main" id="{572B1CF3-5052-4BA3-B203-AC3EEF243677}"/>
                  </a:ext>
                </a:extLst>
              </p:cNvPr>
              <p:cNvSpPr/>
              <p:nvPr/>
            </p:nvSpPr>
            <p:spPr>
              <a:xfrm>
                <a:off x="3560455" y="1405689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685" name="Oval 684">
                <a:extLst>
                  <a:ext uri="{FF2B5EF4-FFF2-40B4-BE49-F238E27FC236}">
                    <a16:creationId xmlns:a16="http://schemas.microsoft.com/office/drawing/2014/main" id="{C8A49D4D-E23A-4E73-A607-B521D2D4F019}"/>
                  </a:ext>
                </a:extLst>
              </p:cNvPr>
              <p:cNvSpPr/>
              <p:nvPr/>
            </p:nvSpPr>
            <p:spPr>
              <a:xfrm>
                <a:off x="4144294" y="1405689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686" name="Oval 685">
                <a:extLst>
                  <a:ext uri="{FF2B5EF4-FFF2-40B4-BE49-F238E27FC236}">
                    <a16:creationId xmlns:a16="http://schemas.microsoft.com/office/drawing/2014/main" id="{9DDB37FA-0540-446A-9E97-72AD1AB39BF8}"/>
                  </a:ext>
                </a:extLst>
              </p:cNvPr>
              <p:cNvSpPr/>
              <p:nvPr/>
            </p:nvSpPr>
            <p:spPr>
              <a:xfrm>
                <a:off x="4727147" y="1403756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687" name="Oval 686">
                <a:extLst>
                  <a:ext uri="{FF2B5EF4-FFF2-40B4-BE49-F238E27FC236}">
                    <a16:creationId xmlns:a16="http://schemas.microsoft.com/office/drawing/2014/main" id="{0FEB8CA3-9E66-4430-A424-3459D3A699AD}"/>
                  </a:ext>
                </a:extLst>
              </p:cNvPr>
              <p:cNvSpPr/>
              <p:nvPr/>
            </p:nvSpPr>
            <p:spPr>
              <a:xfrm>
                <a:off x="5312109" y="1405689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688" name="Oval 687">
                <a:extLst>
                  <a:ext uri="{FF2B5EF4-FFF2-40B4-BE49-F238E27FC236}">
                    <a16:creationId xmlns:a16="http://schemas.microsoft.com/office/drawing/2014/main" id="{4C453601-C4BF-4735-B565-34E54B274AE2}"/>
                  </a:ext>
                </a:extLst>
              </p:cNvPr>
              <p:cNvSpPr/>
              <p:nvPr/>
            </p:nvSpPr>
            <p:spPr>
              <a:xfrm>
                <a:off x="5894825" y="1403756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689" name="Oval 688">
                <a:extLst>
                  <a:ext uri="{FF2B5EF4-FFF2-40B4-BE49-F238E27FC236}">
                    <a16:creationId xmlns:a16="http://schemas.microsoft.com/office/drawing/2014/main" id="{6BED0C75-079B-48CF-91A7-198D2082C113}"/>
                  </a:ext>
                </a:extLst>
              </p:cNvPr>
              <p:cNvSpPr/>
              <p:nvPr/>
            </p:nvSpPr>
            <p:spPr>
              <a:xfrm>
                <a:off x="6480460" y="1405689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</p:grpSp>
        <p:grpSp>
          <p:nvGrpSpPr>
            <p:cNvPr id="667" name="Group 666">
              <a:extLst>
                <a:ext uri="{FF2B5EF4-FFF2-40B4-BE49-F238E27FC236}">
                  <a16:creationId xmlns:a16="http://schemas.microsoft.com/office/drawing/2014/main" id="{DA4E6C8B-562B-471E-9A9D-6075E0CC630B}"/>
                </a:ext>
              </a:extLst>
            </p:cNvPr>
            <p:cNvGrpSpPr/>
            <p:nvPr/>
          </p:nvGrpSpPr>
          <p:grpSpPr>
            <a:xfrm>
              <a:off x="632585" y="7248968"/>
              <a:ext cx="5855740" cy="12733"/>
              <a:chOff x="635520" y="1403756"/>
              <a:chExt cx="5855740" cy="12733"/>
            </a:xfrm>
          </p:grpSpPr>
          <p:sp>
            <p:nvSpPr>
              <p:cNvPr id="668" name="Oval 667">
                <a:extLst>
                  <a:ext uri="{FF2B5EF4-FFF2-40B4-BE49-F238E27FC236}">
                    <a16:creationId xmlns:a16="http://schemas.microsoft.com/office/drawing/2014/main" id="{77C3EA19-808C-4C83-8DA6-959B982B7604}"/>
                  </a:ext>
                </a:extLst>
              </p:cNvPr>
              <p:cNvSpPr/>
              <p:nvPr/>
            </p:nvSpPr>
            <p:spPr>
              <a:xfrm>
                <a:off x="635520" y="1404995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669" name="Oval 668">
                <a:extLst>
                  <a:ext uri="{FF2B5EF4-FFF2-40B4-BE49-F238E27FC236}">
                    <a16:creationId xmlns:a16="http://schemas.microsoft.com/office/drawing/2014/main" id="{295723DD-8E5A-4264-A782-E91BF4970E1F}"/>
                  </a:ext>
                </a:extLst>
              </p:cNvPr>
              <p:cNvSpPr/>
              <p:nvPr/>
            </p:nvSpPr>
            <p:spPr>
              <a:xfrm>
                <a:off x="1222322" y="1404995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670" name="Oval 669">
                <a:extLst>
                  <a:ext uri="{FF2B5EF4-FFF2-40B4-BE49-F238E27FC236}">
                    <a16:creationId xmlns:a16="http://schemas.microsoft.com/office/drawing/2014/main" id="{C815202D-1379-4EF7-964C-A37664EA4A5B}"/>
                  </a:ext>
                </a:extLst>
              </p:cNvPr>
              <p:cNvSpPr/>
              <p:nvPr/>
            </p:nvSpPr>
            <p:spPr>
              <a:xfrm>
                <a:off x="1803669" y="1405689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671" name="Oval 670">
                <a:extLst>
                  <a:ext uri="{FF2B5EF4-FFF2-40B4-BE49-F238E27FC236}">
                    <a16:creationId xmlns:a16="http://schemas.microsoft.com/office/drawing/2014/main" id="{4A61A955-1CF0-496A-81F2-53C78F051FFC}"/>
                  </a:ext>
                </a:extLst>
              </p:cNvPr>
              <p:cNvSpPr/>
              <p:nvPr/>
            </p:nvSpPr>
            <p:spPr>
              <a:xfrm>
                <a:off x="2390535" y="1404028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672" name="Oval 671">
                <a:extLst>
                  <a:ext uri="{FF2B5EF4-FFF2-40B4-BE49-F238E27FC236}">
                    <a16:creationId xmlns:a16="http://schemas.microsoft.com/office/drawing/2014/main" id="{4F8169FC-12EB-4DCE-B000-E251FA437C7D}"/>
                  </a:ext>
                </a:extLst>
              </p:cNvPr>
              <p:cNvSpPr/>
              <p:nvPr/>
            </p:nvSpPr>
            <p:spPr>
              <a:xfrm>
                <a:off x="2971216" y="1405689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673" name="Oval 672">
                <a:extLst>
                  <a:ext uri="{FF2B5EF4-FFF2-40B4-BE49-F238E27FC236}">
                    <a16:creationId xmlns:a16="http://schemas.microsoft.com/office/drawing/2014/main" id="{18989873-1222-480D-AE1B-30923EE416F7}"/>
                  </a:ext>
                </a:extLst>
              </p:cNvPr>
              <p:cNvSpPr/>
              <p:nvPr/>
            </p:nvSpPr>
            <p:spPr>
              <a:xfrm>
                <a:off x="3560455" y="1405689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674" name="Oval 673">
                <a:extLst>
                  <a:ext uri="{FF2B5EF4-FFF2-40B4-BE49-F238E27FC236}">
                    <a16:creationId xmlns:a16="http://schemas.microsoft.com/office/drawing/2014/main" id="{5D0D64FB-0E8F-4155-9E78-F73D00DB1419}"/>
                  </a:ext>
                </a:extLst>
              </p:cNvPr>
              <p:cNvSpPr/>
              <p:nvPr/>
            </p:nvSpPr>
            <p:spPr>
              <a:xfrm>
                <a:off x="4144294" y="1405689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675" name="Oval 674">
                <a:extLst>
                  <a:ext uri="{FF2B5EF4-FFF2-40B4-BE49-F238E27FC236}">
                    <a16:creationId xmlns:a16="http://schemas.microsoft.com/office/drawing/2014/main" id="{9067F72B-88A6-4851-AFC3-68EF270879C4}"/>
                  </a:ext>
                </a:extLst>
              </p:cNvPr>
              <p:cNvSpPr/>
              <p:nvPr/>
            </p:nvSpPr>
            <p:spPr>
              <a:xfrm>
                <a:off x="4727147" y="1403756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676" name="Oval 675">
                <a:extLst>
                  <a:ext uri="{FF2B5EF4-FFF2-40B4-BE49-F238E27FC236}">
                    <a16:creationId xmlns:a16="http://schemas.microsoft.com/office/drawing/2014/main" id="{80785934-2CCA-4CA7-821F-1A834750DE65}"/>
                  </a:ext>
                </a:extLst>
              </p:cNvPr>
              <p:cNvSpPr/>
              <p:nvPr/>
            </p:nvSpPr>
            <p:spPr>
              <a:xfrm>
                <a:off x="5312109" y="1405689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677" name="Oval 676">
                <a:extLst>
                  <a:ext uri="{FF2B5EF4-FFF2-40B4-BE49-F238E27FC236}">
                    <a16:creationId xmlns:a16="http://schemas.microsoft.com/office/drawing/2014/main" id="{D6F1D7AF-31AC-4501-B687-896FCB766F44}"/>
                  </a:ext>
                </a:extLst>
              </p:cNvPr>
              <p:cNvSpPr/>
              <p:nvPr/>
            </p:nvSpPr>
            <p:spPr>
              <a:xfrm>
                <a:off x="5894825" y="1403756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678" name="Oval 677">
                <a:extLst>
                  <a:ext uri="{FF2B5EF4-FFF2-40B4-BE49-F238E27FC236}">
                    <a16:creationId xmlns:a16="http://schemas.microsoft.com/office/drawing/2014/main" id="{BEF54C0A-15C6-40C3-A61A-E1D91F8FF05D}"/>
                  </a:ext>
                </a:extLst>
              </p:cNvPr>
              <p:cNvSpPr/>
              <p:nvPr/>
            </p:nvSpPr>
            <p:spPr>
              <a:xfrm>
                <a:off x="6480460" y="1405689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</p:grpSp>
      </p:grpSp>
      <p:grpSp>
        <p:nvGrpSpPr>
          <p:cNvPr id="789" name="Group 788">
            <a:extLst>
              <a:ext uri="{FF2B5EF4-FFF2-40B4-BE49-F238E27FC236}">
                <a16:creationId xmlns:a16="http://schemas.microsoft.com/office/drawing/2014/main" id="{C9777D47-FD21-4A65-BD0D-7061B1F592B6}"/>
              </a:ext>
            </a:extLst>
          </p:cNvPr>
          <p:cNvGrpSpPr/>
          <p:nvPr/>
        </p:nvGrpSpPr>
        <p:grpSpPr>
          <a:xfrm>
            <a:off x="222786" y="3656774"/>
            <a:ext cx="2777855" cy="2550195"/>
            <a:chOff x="11976" y="1144351"/>
            <a:chExt cx="7160278" cy="6573453"/>
          </a:xfrm>
        </p:grpSpPr>
        <p:cxnSp>
          <p:nvCxnSpPr>
            <p:cNvPr id="790" name="Straight Connector 789">
              <a:extLst>
                <a:ext uri="{FF2B5EF4-FFF2-40B4-BE49-F238E27FC236}">
                  <a16:creationId xmlns:a16="http://schemas.microsoft.com/office/drawing/2014/main" id="{7908A35F-56AF-445F-98BD-BCC4AD49F440}"/>
                </a:ext>
              </a:extLst>
            </p:cNvPr>
            <p:cNvCxnSpPr/>
            <p:nvPr/>
          </p:nvCxnSpPr>
          <p:spPr>
            <a:xfrm>
              <a:off x="640920" y="1410395"/>
              <a:ext cx="0" cy="584494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791" name="Straight Connector 790">
              <a:extLst>
                <a:ext uri="{FF2B5EF4-FFF2-40B4-BE49-F238E27FC236}">
                  <a16:creationId xmlns:a16="http://schemas.microsoft.com/office/drawing/2014/main" id="{CA1BC336-07BE-491A-AE6C-025F6C60ABB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40919" y="7255335"/>
              <a:ext cx="5844941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792" name="TextBox 791">
              <a:extLst>
                <a:ext uri="{FF2B5EF4-FFF2-40B4-BE49-F238E27FC236}">
                  <a16:creationId xmlns:a16="http://schemas.microsoft.com/office/drawing/2014/main" id="{8105F303-3106-490F-80A5-D00523B259F1}"/>
                </a:ext>
              </a:extLst>
            </p:cNvPr>
            <p:cNvSpPr txBox="1"/>
            <p:nvPr/>
          </p:nvSpPr>
          <p:spPr>
            <a:xfrm>
              <a:off x="999718" y="7171162"/>
              <a:ext cx="340389" cy="49226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800" dirty="0">
                  <a:latin typeface="Verdana" panose="020B0604030504040204" pitchFamily="34" charset="0"/>
                  <a:ea typeface="Verdana" panose="020B0604030504040204" pitchFamily="34" charset="0"/>
                </a:rPr>
                <a:t>1</a:t>
              </a:r>
            </a:p>
          </p:txBody>
        </p:sp>
        <p:sp>
          <p:nvSpPr>
            <p:cNvPr id="793" name="TextBox 792">
              <a:extLst>
                <a:ext uri="{FF2B5EF4-FFF2-40B4-BE49-F238E27FC236}">
                  <a16:creationId xmlns:a16="http://schemas.microsoft.com/office/drawing/2014/main" id="{37557D86-84A6-4EF0-8686-5341496A0CF2}"/>
                </a:ext>
              </a:extLst>
            </p:cNvPr>
            <p:cNvSpPr txBox="1"/>
            <p:nvPr/>
          </p:nvSpPr>
          <p:spPr>
            <a:xfrm>
              <a:off x="1587404" y="7162467"/>
              <a:ext cx="340389" cy="49226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800" dirty="0">
                  <a:latin typeface="Verdana" panose="020B0604030504040204" pitchFamily="34" charset="0"/>
                  <a:ea typeface="Verdana" panose="020B0604030504040204" pitchFamily="34" charset="0"/>
                </a:rPr>
                <a:t>2</a:t>
              </a:r>
            </a:p>
          </p:txBody>
        </p:sp>
        <p:sp>
          <p:nvSpPr>
            <p:cNvPr id="794" name="TextBox 793">
              <a:extLst>
                <a:ext uri="{FF2B5EF4-FFF2-40B4-BE49-F238E27FC236}">
                  <a16:creationId xmlns:a16="http://schemas.microsoft.com/office/drawing/2014/main" id="{9A9DD368-CE14-4532-97A2-8EB8E959C822}"/>
                </a:ext>
              </a:extLst>
            </p:cNvPr>
            <p:cNvSpPr txBox="1"/>
            <p:nvPr/>
          </p:nvSpPr>
          <p:spPr>
            <a:xfrm>
              <a:off x="2173212" y="7171584"/>
              <a:ext cx="340389" cy="49226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800" dirty="0">
                  <a:latin typeface="Verdana" panose="020B0604030504040204" pitchFamily="34" charset="0"/>
                  <a:ea typeface="Verdana" panose="020B0604030504040204" pitchFamily="34" charset="0"/>
                </a:rPr>
                <a:t>3</a:t>
              </a:r>
            </a:p>
          </p:txBody>
        </p:sp>
        <p:sp>
          <p:nvSpPr>
            <p:cNvPr id="795" name="TextBox 794">
              <a:extLst>
                <a:ext uri="{FF2B5EF4-FFF2-40B4-BE49-F238E27FC236}">
                  <a16:creationId xmlns:a16="http://schemas.microsoft.com/office/drawing/2014/main" id="{4BB37CAA-79E0-4450-AFC0-7B83E0BEA859}"/>
                </a:ext>
              </a:extLst>
            </p:cNvPr>
            <p:cNvSpPr txBox="1"/>
            <p:nvPr/>
          </p:nvSpPr>
          <p:spPr>
            <a:xfrm>
              <a:off x="2722244" y="7162465"/>
              <a:ext cx="340389" cy="49226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800" dirty="0">
                  <a:latin typeface="Verdana" panose="020B0604030504040204" pitchFamily="34" charset="0"/>
                  <a:ea typeface="Verdana" panose="020B0604030504040204" pitchFamily="34" charset="0"/>
                </a:rPr>
                <a:t>4</a:t>
              </a:r>
            </a:p>
          </p:txBody>
        </p:sp>
        <p:sp>
          <p:nvSpPr>
            <p:cNvPr id="796" name="TextBox 795">
              <a:extLst>
                <a:ext uri="{FF2B5EF4-FFF2-40B4-BE49-F238E27FC236}">
                  <a16:creationId xmlns:a16="http://schemas.microsoft.com/office/drawing/2014/main" id="{161AE898-2191-4D8F-84DA-908C7F6D9027}"/>
                </a:ext>
              </a:extLst>
            </p:cNvPr>
            <p:cNvSpPr txBox="1"/>
            <p:nvPr/>
          </p:nvSpPr>
          <p:spPr>
            <a:xfrm>
              <a:off x="3328523" y="7162470"/>
              <a:ext cx="354032" cy="55533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800" dirty="0">
                  <a:latin typeface="Verdana" panose="020B0604030504040204" pitchFamily="34" charset="0"/>
                  <a:ea typeface="Verdana" panose="020B0604030504040204" pitchFamily="34" charset="0"/>
                </a:rPr>
                <a:t>5</a:t>
              </a:r>
            </a:p>
          </p:txBody>
        </p:sp>
        <p:sp>
          <p:nvSpPr>
            <p:cNvPr id="797" name="TextBox 796">
              <a:extLst>
                <a:ext uri="{FF2B5EF4-FFF2-40B4-BE49-F238E27FC236}">
                  <a16:creationId xmlns:a16="http://schemas.microsoft.com/office/drawing/2014/main" id="{E3ADA3CC-14FE-4BB4-8685-44BD733340D6}"/>
                </a:ext>
              </a:extLst>
            </p:cNvPr>
            <p:cNvSpPr txBox="1"/>
            <p:nvPr/>
          </p:nvSpPr>
          <p:spPr>
            <a:xfrm>
              <a:off x="3968270" y="7162470"/>
              <a:ext cx="340388" cy="49226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800" dirty="0">
                  <a:latin typeface="Verdana" panose="020B0604030504040204" pitchFamily="34" charset="0"/>
                  <a:ea typeface="Verdana" panose="020B0604030504040204" pitchFamily="34" charset="0"/>
                </a:rPr>
                <a:t>6</a:t>
              </a:r>
            </a:p>
          </p:txBody>
        </p:sp>
        <p:sp>
          <p:nvSpPr>
            <p:cNvPr id="798" name="TextBox 797">
              <a:extLst>
                <a:ext uri="{FF2B5EF4-FFF2-40B4-BE49-F238E27FC236}">
                  <a16:creationId xmlns:a16="http://schemas.microsoft.com/office/drawing/2014/main" id="{53A88E8E-4261-48E9-8EBF-A199AE68E740}"/>
                </a:ext>
              </a:extLst>
            </p:cNvPr>
            <p:cNvSpPr txBox="1"/>
            <p:nvPr/>
          </p:nvSpPr>
          <p:spPr>
            <a:xfrm>
              <a:off x="4510009" y="7162462"/>
              <a:ext cx="340389" cy="49226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800" dirty="0">
                  <a:latin typeface="Verdana" panose="020B0604030504040204" pitchFamily="34" charset="0"/>
                  <a:ea typeface="Verdana" panose="020B0604030504040204" pitchFamily="34" charset="0"/>
                </a:rPr>
                <a:t>7</a:t>
              </a:r>
            </a:p>
          </p:txBody>
        </p:sp>
        <p:sp>
          <p:nvSpPr>
            <p:cNvPr id="799" name="TextBox 798">
              <a:extLst>
                <a:ext uri="{FF2B5EF4-FFF2-40B4-BE49-F238E27FC236}">
                  <a16:creationId xmlns:a16="http://schemas.microsoft.com/office/drawing/2014/main" id="{1D1775C8-9D05-42DE-8022-84B672D09C3B}"/>
                </a:ext>
              </a:extLst>
            </p:cNvPr>
            <p:cNvSpPr txBox="1"/>
            <p:nvPr/>
          </p:nvSpPr>
          <p:spPr>
            <a:xfrm>
              <a:off x="5034523" y="7162459"/>
              <a:ext cx="340389" cy="49226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800" dirty="0">
                  <a:latin typeface="Verdana" panose="020B0604030504040204" pitchFamily="34" charset="0"/>
                  <a:ea typeface="Verdana" panose="020B0604030504040204" pitchFamily="34" charset="0"/>
                </a:rPr>
                <a:t>8</a:t>
              </a:r>
            </a:p>
          </p:txBody>
        </p:sp>
        <p:sp>
          <p:nvSpPr>
            <p:cNvPr id="800" name="TextBox 799">
              <a:extLst>
                <a:ext uri="{FF2B5EF4-FFF2-40B4-BE49-F238E27FC236}">
                  <a16:creationId xmlns:a16="http://schemas.microsoft.com/office/drawing/2014/main" id="{7D3933EB-8AFA-4FFF-A0E4-155A3C6A4333}"/>
                </a:ext>
              </a:extLst>
            </p:cNvPr>
            <p:cNvSpPr txBox="1"/>
            <p:nvPr/>
          </p:nvSpPr>
          <p:spPr>
            <a:xfrm>
              <a:off x="5641434" y="7168506"/>
              <a:ext cx="340389" cy="49226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800" dirty="0">
                  <a:latin typeface="Verdana" panose="020B0604030504040204" pitchFamily="34" charset="0"/>
                  <a:ea typeface="Verdana" panose="020B0604030504040204" pitchFamily="34" charset="0"/>
                </a:rPr>
                <a:t>9</a:t>
              </a:r>
            </a:p>
          </p:txBody>
        </p:sp>
        <p:sp>
          <p:nvSpPr>
            <p:cNvPr id="801" name="TextBox 800">
              <a:extLst>
                <a:ext uri="{FF2B5EF4-FFF2-40B4-BE49-F238E27FC236}">
                  <a16:creationId xmlns:a16="http://schemas.microsoft.com/office/drawing/2014/main" id="{C527F324-9F50-44B8-BA33-A1D496CCF7B3}"/>
                </a:ext>
              </a:extLst>
            </p:cNvPr>
            <p:cNvSpPr txBox="1"/>
            <p:nvPr/>
          </p:nvSpPr>
          <p:spPr>
            <a:xfrm>
              <a:off x="6133240" y="7135696"/>
              <a:ext cx="1039014" cy="49226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800" dirty="0">
                  <a:latin typeface="Verdana" panose="020B0604030504040204" pitchFamily="34" charset="0"/>
                  <a:ea typeface="Verdana" panose="020B0604030504040204" pitchFamily="34" charset="0"/>
                </a:rPr>
                <a:t>10</a:t>
              </a:r>
            </a:p>
          </p:txBody>
        </p:sp>
        <p:sp>
          <p:nvSpPr>
            <p:cNvPr id="802" name="TextBox 801">
              <a:extLst>
                <a:ext uri="{FF2B5EF4-FFF2-40B4-BE49-F238E27FC236}">
                  <a16:creationId xmlns:a16="http://schemas.microsoft.com/office/drawing/2014/main" id="{75C3FFB8-8303-44B4-944E-7460699F1FB7}"/>
                </a:ext>
              </a:extLst>
            </p:cNvPr>
            <p:cNvSpPr txBox="1"/>
            <p:nvPr/>
          </p:nvSpPr>
          <p:spPr>
            <a:xfrm>
              <a:off x="427278" y="7171164"/>
              <a:ext cx="340388" cy="49226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800" dirty="0">
                  <a:latin typeface="Verdana" panose="020B0604030504040204" pitchFamily="34" charset="0"/>
                  <a:ea typeface="Verdana" panose="020B0604030504040204" pitchFamily="34" charset="0"/>
                </a:rPr>
                <a:t>0</a:t>
              </a:r>
            </a:p>
          </p:txBody>
        </p:sp>
        <p:sp>
          <p:nvSpPr>
            <p:cNvPr id="803" name="TextBox 802">
              <a:extLst>
                <a:ext uri="{FF2B5EF4-FFF2-40B4-BE49-F238E27FC236}">
                  <a16:creationId xmlns:a16="http://schemas.microsoft.com/office/drawing/2014/main" id="{9224056D-F4DF-4252-9DD9-13B65ED367D7}"/>
                </a:ext>
              </a:extLst>
            </p:cNvPr>
            <p:cNvSpPr txBox="1"/>
            <p:nvPr/>
          </p:nvSpPr>
          <p:spPr>
            <a:xfrm>
              <a:off x="257083" y="6396530"/>
              <a:ext cx="340389" cy="49226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800" dirty="0">
                  <a:latin typeface="Verdana" panose="020B0604030504040204" pitchFamily="34" charset="0"/>
                  <a:ea typeface="Verdana" panose="020B0604030504040204" pitchFamily="34" charset="0"/>
                </a:rPr>
                <a:t>1</a:t>
              </a:r>
            </a:p>
          </p:txBody>
        </p:sp>
        <p:sp>
          <p:nvSpPr>
            <p:cNvPr id="804" name="TextBox 803">
              <a:extLst>
                <a:ext uri="{FF2B5EF4-FFF2-40B4-BE49-F238E27FC236}">
                  <a16:creationId xmlns:a16="http://schemas.microsoft.com/office/drawing/2014/main" id="{3565307F-96BA-4E28-AFA1-96220190CF17}"/>
                </a:ext>
              </a:extLst>
            </p:cNvPr>
            <p:cNvSpPr txBox="1"/>
            <p:nvPr/>
          </p:nvSpPr>
          <p:spPr>
            <a:xfrm>
              <a:off x="250471" y="5848627"/>
              <a:ext cx="340389" cy="49226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800" dirty="0">
                  <a:latin typeface="Verdana" panose="020B0604030504040204" pitchFamily="34" charset="0"/>
                  <a:ea typeface="Verdana" panose="020B0604030504040204" pitchFamily="34" charset="0"/>
                </a:rPr>
                <a:t>2</a:t>
              </a:r>
            </a:p>
          </p:txBody>
        </p:sp>
        <p:sp>
          <p:nvSpPr>
            <p:cNvPr id="805" name="TextBox 804">
              <a:extLst>
                <a:ext uri="{FF2B5EF4-FFF2-40B4-BE49-F238E27FC236}">
                  <a16:creationId xmlns:a16="http://schemas.microsoft.com/office/drawing/2014/main" id="{1C6A2CDD-33F3-45DE-A6AD-16BC20C166C1}"/>
                </a:ext>
              </a:extLst>
            </p:cNvPr>
            <p:cNvSpPr txBox="1"/>
            <p:nvPr/>
          </p:nvSpPr>
          <p:spPr>
            <a:xfrm>
              <a:off x="228822" y="5232265"/>
              <a:ext cx="340389" cy="49226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800" dirty="0">
                  <a:latin typeface="Verdana" panose="020B0604030504040204" pitchFamily="34" charset="0"/>
                  <a:ea typeface="Verdana" panose="020B0604030504040204" pitchFamily="34" charset="0"/>
                </a:rPr>
                <a:t>3</a:t>
              </a:r>
            </a:p>
          </p:txBody>
        </p:sp>
        <p:sp>
          <p:nvSpPr>
            <p:cNvPr id="806" name="TextBox 805">
              <a:extLst>
                <a:ext uri="{FF2B5EF4-FFF2-40B4-BE49-F238E27FC236}">
                  <a16:creationId xmlns:a16="http://schemas.microsoft.com/office/drawing/2014/main" id="{F9C053AA-7E6F-49D6-9760-8DBD509D042E}"/>
                </a:ext>
              </a:extLst>
            </p:cNvPr>
            <p:cNvSpPr txBox="1"/>
            <p:nvPr/>
          </p:nvSpPr>
          <p:spPr>
            <a:xfrm>
              <a:off x="228822" y="4616769"/>
              <a:ext cx="340389" cy="49226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800" dirty="0">
                  <a:latin typeface="Verdana" panose="020B0604030504040204" pitchFamily="34" charset="0"/>
                  <a:ea typeface="Verdana" panose="020B0604030504040204" pitchFamily="34" charset="0"/>
                </a:rPr>
                <a:t>4</a:t>
              </a:r>
            </a:p>
          </p:txBody>
        </p:sp>
        <p:sp>
          <p:nvSpPr>
            <p:cNvPr id="807" name="TextBox 806">
              <a:extLst>
                <a:ext uri="{FF2B5EF4-FFF2-40B4-BE49-F238E27FC236}">
                  <a16:creationId xmlns:a16="http://schemas.microsoft.com/office/drawing/2014/main" id="{27E3EC94-42CC-4FB7-B73F-7F950D4015D8}"/>
                </a:ext>
              </a:extLst>
            </p:cNvPr>
            <p:cNvSpPr txBox="1"/>
            <p:nvPr/>
          </p:nvSpPr>
          <p:spPr>
            <a:xfrm>
              <a:off x="251340" y="4084909"/>
              <a:ext cx="340389" cy="49226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800" dirty="0">
                  <a:latin typeface="Verdana" panose="020B0604030504040204" pitchFamily="34" charset="0"/>
                  <a:ea typeface="Verdana" panose="020B0604030504040204" pitchFamily="34" charset="0"/>
                </a:rPr>
                <a:t>5</a:t>
              </a:r>
            </a:p>
          </p:txBody>
        </p:sp>
        <p:sp>
          <p:nvSpPr>
            <p:cNvPr id="808" name="TextBox 807">
              <a:extLst>
                <a:ext uri="{FF2B5EF4-FFF2-40B4-BE49-F238E27FC236}">
                  <a16:creationId xmlns:a16="http://schemas.microsoft.com/office/drawing/2014/main" id="{80727B71-A4F6-4B2C-B56E-86221E9143BD}"/>
                </a:ext>
              </a:extLst>
            </p:cNvPr>
            <p:cNvSpPr txBox="1"/>
            <p:nvPr/>
          </p:nvSpPr>
          <p:spPr>
            <a:xfrm>
              <a:off x="257083" y="3532454"/>
              <a:ext cx="340389" cy="49226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800" dirty="0">
                  <a:latin typeface="Verdana" panose="020B0604030504040204" pitchFamily="34" charset="0"/>
                  <a:ea typeface="Verdana" panose="020B0604030504040204" pitchFamily="34" charset="0"/>
                </a:rPr>
                <a:t>6</a:t>
              </a:r>
            </a:p>
          </p:txBody>
        </p:sp>
        <p:sp>
          <p:nvSpPr>
            <p:cNvPr id="809" name="TextBox 808">
              <a:extLst>
                <a:ext uri="{FF2B5EF4-FFF2-40B4-BE49-F238E27FC236}">
                  <a16:creationId xmlns:a16="http://schemas.microsoft.com/office/drawing/2014/main" id="{2DAAC87D-45C4-4DE1-BDD3-7AA8005E053D}"/>
                </a:ext>
              </a:extLst>
            </p:cNvPr>
            <p:cNvSpPr txBox="1"/>
            <p:nvPr/>
          </p:nvSpPr>
          <p:spPr>
            <a:xfrm>
              <a:off x="250469" y="2894470"/>
              <a:ext cx="340389" cy="49226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800" dirty="0">
                  <a:latin typeface="Verdana" panose="020B0604030504040204" pitchFamily="34" charset="0"/>
                  <a:ea typeface="Verdana" panose="020B0604030504040204" pitchFamily="34" charset="0"/>
                </a:rPr>
                <a:t>7</a:t>
              </a:r>
            </a:p>
          </p:txBody>
        </p:sp>
        <p:sp>
          <p:nvSpPr>
            <p:cNvPr id="810" name="TextBox 809">
              <a:extLst>
                <a:ext uri="{FF2B5EF4-FFF2-40B4-BE49-F238E27FC236}">
                  <a16:creationId xmlns:a16="http://schemas.microsoft.com/office/drawing/2014/main" id="{F826E515-E321-46A5-9E63-67EF0983314E}"/>
                </a:ext>
              </a:extLst>
            </p:cNvPr>
            <p:cNvSpPr txBox="1"/>
            <p:nvPr/>
          </p:nvSpPr>
          <p:spPr>
            <a:xfrm>
              <a:off x="257083" y="2295430"/>
              <a:ext cx="340389" cy="49226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800" dirty="0">
                  <a:latin typeface="Verdana" panose="020B0604030504040204" pitchFamily="34" charset="0"/>
                  <a:ea typeface="Verdana" panose="020B0604030504040204" pitchFamily="34" charset="0"/>
                </a:rPr>
                <a:t>8</a:t>
              </a:r>
            </a:p>
          </p:txBody>
        </p:sp>
        <p:sp>
          <p:nvSpPr>
            <p:cNvPr id="811" name="TextBox 810">
              <a:extLst>
                <a:ext uri="{FF2B5EF4-FFF2-40B4-BE49-F238E27FC236}">
                  <a16:creationId xmlns:a16="http://schemas.microsoft.com/office/drawing/2014/main" id="{952149A0-CA63-46A5-9ADF-DB45CCE7BC77}"/>
                </a:ext>
              </a:extLst>
            </p:cNvPr>
            <p:cNvSpPr txBox="1"/>
            <p:nvPr/>
          </p:nvSpPr>
          <p:spPr>
            <a:xfrm>
              <a:off x="281387" y="1741874"/>
              <a:ext cx="340388" cy="49226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800" dirty="0">
                  <a:latin typeface="Verdana" panose="020B0604030504040204" pitchFamily="34" charset="0"/>
                  <a:ea typeface="Verdana" panose="020B0604030504040204" pitchFamily="34" charset="0"/>
                </a:rPr>
                <a:t>9</a:t>
              </a:r>
            </a:p>
          </p:txBody>
        </p:sp>
        <p:sp>
          <p:nvSpPr>
            <p:cNvPr id="812" name="TextBox 811">
              <a:extLst>
                <a:ext uri="{FF2B5EF4-FFF2-40B4-BE49-F238E27FC236}">
                  <a16:creationId xmlns:a16="http://schemas.microsoft.com/office/drawing/2014/main" id="{775112A8-35A8-43F1-B53D-8D2D546066D4}"/>
                </a:ext>
              </a:extLst>
            </p:cNvPr>
            <p:cNvSpPr txBox="1"/>
            <p:nvPr/>
          </p:nvSpPr>
          <p:spPr>
            <a:xfrm>
              <a:off x="11976" y="1144351"/>
              <a:ext cx="885003" cy="55533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800" dirty="0">
                  <a:latin typeface="Verdana" panose="020B0604030504040204" pitchFamily="34" charset="0"/>
                  <a:ea typeface="Verdana" panose="020B0604030504040204" pitchFamily="34" charset="0"/>
                </a:rPr>
                <a:t>10</a:t>
              </a:r>
            </a:p>
          </p:txBody>
        </p:sp>
        <p:grpSp>
          <p:nvGrpSpPr>
            <p:cNvPr id="813" name="Group 812">
              <a:extLst>
                <a:ext uri="{FF2B5EF4-FFF2-40B4-BE49-F238E27FC236}">
                  <a16:creationId xmlns:a16="http://schemas.microsoft.com/office/drawing/2014/main" id="{8D86727A-C191-47E6-8601-03E2ED1A6D48}"/>
                </a:ext>
              </a:extLst>
            </p:cNvPr>
            <p:cNvGrpSpPr/>
            <p:nvPr/>
          </p:nvGrpSpPr>
          <p:grpSpPr>
            <a:xfrm>
              <a:off x="635520" y="1403756"/>
              <a:ext cx="5855740" cy="12733"/>
              <a:chOff x="635520" y="1403756"/>
              <a:chExt cx="5855740" cy="12733"/>
            </a:xfrm>
          </p:grpSpPr>
          <p:sp>
            <p:nvSpPr>
              <p:cNvPr id="934" name="Oval 933">
                <a:extLst>
                  <a:ext uri="{FF2B5EF4-FFF2-40B4-BE49-F238E27FC236}">
                    <a16:creationId xmlns:a16="http://schemas.microsoft.com/office/drawing/2014/main" id="{F43E3AED-C64D-4774-BE1A-0FDAEDF32219}"/>
                  </a:ext>
                </a:extLst>
              </p:cNvPr>
              <p:cNvSpPr/>
              <p:nvPr/>
            </p:nvSpPr>
            <p:spPr>
              <a:xfrm>
                <a:off x="635520" y="1404995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935" name="Oval 934">
                <a:extLst>
                  <a:ext uri="{FF2B5EF4-FFF2-40B4-BE49-F238E27FC236}">
                    <a16:creationId xmlns:a16="http://schemas.microsoft.com/office/drawing/2014/main" id="{5E250BC1-DC8A-4542-AB64-99F815F2BC54}"/>
                  </a:ext>
                </a:extLst>
              </p:cNvPr>
              <p:cNvSpPr/>
              <p:nvPr/>
            </p:nvSpPr>
            <p:spPr>
              <a:xfrm>
                <a:off x="1222322" y="1404995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936" name="Oval 935">
                <a:extLst>
                  <a:ext uri="{FF2B5EF4-FFF2-40B4-BE49-F238E27FC236}">
                    <a16:creationId xmlns:a16="http://schemas.microsoft.com/office/drawing/2014/main" id="{73A8CBF6-16D5-408D-87BD-2008ED047CB1}"/>
                  </a:ext>
                </a:extLst>
              </p:cNvPr>
              <p:cNvSpPr/>
              <p:nvPr/>
            </p:nvSpPr>
            <p:spPr>
              <a:xfrm>
                <a:off x="1803669" y="1405689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937" name="Oval 936">
                <a:extLst>
                  <a:ext uri="{FF2B5EF4-FFF2-40B4-BE49-F238E27FC236}">
                    <a16:creationId xmlns:a16="http://schemas.microsoft.com/office/drawing/2014/main" id="{DD9CA990-D8F1-42EA-AB5B-A5C7EA60B596}"/>
                  </a:ext>
                </a:extLst>
              </p:cNvPr>
              <p:cNvSpPr/>
              <p:nvPr/>
            </p:nvSpPr>
            <p:spPr>
              <a:xfrm>
                <a:off x="2390535" y="1404028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938" name="Oval 937">
                <a:extLst>
                  <a:ext uri="{FF2B5EF4-FFF2-40B4-BE49-F238E27FC236}">
                    <a16:creationId xmlns:a16="http://schemas.microsoft.com/office/drawing/2014/main" id="{65733F95-C5FC-4A22-A65F-62B7DA723930}"/>
                  </a:ext>
                </a:extLst>
              </p:cNvPr>
              <p:cNvSpPr/>
              <p:nvPr/>
            </p:nvSpPr>
            <p:spPr>
              <a:xfrm>
                <a:off x="2971216" y="1405689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939" name="Oval 938">
                <a:extLst>
                  <a:ext uri="{FF2B5EF4-FFF2-40B4-BE49-F238E27FC236}">
                    <a16:creationId xmlns:a16="http://schemas.microsoft.com/office/drawing/2014/main" id="{F174D414-AA03-483C-90C3-778C7B964495}"/>
                  </a:ext>
                </a:extLst>
              </p:cNvPr>
              <p:cNvSpPr/>
              <p:nvPr/>
            </p:nvSpPr>
            <p:spPr>
              <a:xfrm>
                <a:off x="3560455" y="1405689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940" name="Oval 939">
                <a:extLst>
                  <a:ext uri="{FF2B5EF4-FFF2-40B4-BE49-F238E27FC236}">
                    <a16:creationId xmlns:a16="http://schemas.microsoft.com/office/drawing/2014/main" id="{0746A5EC-63A3-48CA-BEB3-432BDC2529A6}"/>
                  </a:ext>
                </a:extLst>
              </p:cNvPr>
              <p:cNvSpPr/>
              <p:nvPr/>
            </p:nvSpPr>
            <p:spPr>
              <a:xfrm>
                <a:off x="4144294" y="1405689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941" name="Oval 940">
                <a:extLst>
                  <a:ext uri="{FF2B5EF4-FFF2-40B4-BE49-F238E27FC236}">
                    <a16:creationId xmlns:a16="http://schemas.microsoft.com/office/drawing/2014/main" id="{F0CF3DD6-9DB8-4EFC-8C3A-EFCB3BB05812}"/>
                  </a:ext>
                </a:extLst>
              </p:cNvPr>
              <p:cNvSpPr/>
              <p:nvPr/>
            </p:nvSpPr>
            <p:spPr>
              <a:xfrm>
                <a:off x="4727147" y="1403756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942" name="Oval 941">
                <a:extLst>
                  <a:ext uri="{FF2B5EF4-FFF2-40B4-BE49-F238E27FC236}">
                    <a16:creationId xmlns:a16="http://schemas.microsoft.com/office/drawing/2014/main" id="{F68B0A6D-63EE-49BE-A1FC-915BC9F9E3E1}"/>
                  </a:ext>
                </a:extLst>
              </p:cNvPr>
              <p:cNvSpPr/>
              <p:nvPr/>
            </p:nvSpPr>
            <p:spPr>
              <a:xfrm>
                <a:off x="5312109" y="1405689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943" name="Oval 942">
                <a:extLst>
                  <a:ext uri="{FF2B5EF4-FFF2-40B4-BE49-F238E27FC236}">
                    <a16:creationId xmlns:a16="http://schemas.microsoft.com/office/drawing/2014/main" id="{8149277A-2DD0-4300-ACB5-E1BCFE10FE0C}"/>
                  </a:ext>
                </a:extLst>
              </p:cNvPr>
              <p:cNvSpPr/>
              <p:nvPr/>
            </p:nvSpPr>
            <p:spPr>
              <a:xfrm>
                <a:off x="5894825" y="1403756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944" name="Oval 943">
                <a:extLst>
                  <a:ext uri="{FF2B5EF4-FFF2-40B4-BE49-F238E27FC236}">
                    <a16:creationId xmlns:a16="http://schemas.microsoft.com/office/drawing/2014/main" id="{F9FE0128-1386-4A40-8C09-6617CE006FA3}"/>
                  </a:ext>
                </a:extLst>
              </p:cNvPr>
              <p:cNvSpPr/>
              <p:nvPr/>
            </p:nvSpPr>
            <p:spPr>
              <a:xfrm>
                <a:off x="6480460" y="1405689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</p:grpSp>
        <p:grpSp>
          <p:nvGrpSpPr>
            <p:cNvPr id="814" name="Group 813">
              <a:extLst>
                <a:ext uri="{FF2B5EF4-FFF2-40B4-BE49-F238E27FC236}">
                  <a16:creationId xmlns:a16="http://schemas.microsoft.com/office/drawing/2014/main" id="{0604DE80-0F5D-4AEA-8643-5E21F35C177A}"/>
                </a:ext>
              </a:extLst>
            </p:cNvPr>
            <p:cNvGrpSpPr/>
            <p:nvPr/>
          </p:nvGrpSpPr>
          <p:grpSpPr>
            <a:xfrm>
              <a:off x="635520" y="1981370"/>
              <a:ext cx="5855740" cy="12733"/>
              <a:chOff x="635520" y="1403756"/>
              <a:chExt cx="5855740" cy="12733"/>
            </a:xfrm>
          </p:grpSpPr>
          <p:sp>
            <p:nvSpPr>
              <p:cNvPr id="923" name="Oval 922">
                <a:extLst>
                  <a:ext uri="{FF2B5EF4-FFF2-40B4-BE49-F238E27FC236}">
                    <a16:creationId xmlns:a16="http://schemas.microsoft.com/office/drawing/2014/main" id="{022B5DF0-17AD-4F56-95B4-FA044F073992}"/>
                  </a:ext>
                </a:extLst>
              </p:cNvPr>
              <p:cNvSpPr/>
              <p:nvPr/>
            </p:nvSpPr>
            <p:spPr>
              <a:xfrm>
                <a:off x="635520" y="1404995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924" name="Oval 923">
                <a:extLst>
                  <a:ext uri="{FF2B5EF4-FFF2-40B4-BE49-F238E27FC236}">
                    <a16:creationId xmlns:a16="http://schemas.microsoft.com/office/drawing/2014/main" id="{25757D43-F24E-4D31-9A01-90FCA90C72AA}"/>
                  </a:ext>
                </a:extLst>
              </p:cNvPr>
              <p:cNvSpPr/>
              <p:nvPr/>
            </p:nvSpPr>
            <p:spPr>
              <a:xfrm>
                <a:off x="1222322" y="1404995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925" name="Oval 924">
                <a:extLst>
                  <a:ext uri="{FF2B5EF4-FFF2-40B4-BE49-F238E27FC236}">
                    <a16:creationId xmlns:a16="http://schemas.microsoft.com/office/drawing/2014/main" id="{F232AF3A-DD28-4051-927F-92BC39540871}"/>
                  </a:ext>
                </a:extLst>
              </p:cNvPr>
              <p:cNvSpPr/>
              <p:nvPr/>
            </p:nvSpPr>
            <p:spPr>
              <a:xfrm>
                <a:off x="1803669" y="1405689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926" name="Oval 925">
                <a:extLst>
                  <a:ext uri="{FF2B5EF4-FFF2-40B4-BE49-F238E27FC236}">
                    <a16:creationId xmlns:a16="http://schemas.microsoft.com/office/drawing/2014/main" id="{30810602-9AA3-4284-A4DC-28D2F0ED2A3B}"/>
                  </a:ext>
                </a:extLst>
              </p:cNvPr>
              <p:cNvSpPr/>
              <p:nvPr/>
            </p:nvSpPr>
            <p:spPr>
              <a:xfrm>
                <a:off x="2390535" y="1404028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927" name="Oval 926">
                <a:extLst>
                  <a:ext uri="{FF2B5EF4-FFF2-40B4-BE49-F238E27FC236}">
                    <a16:creationId xmlns:a16="http://schemas.microsoft.com/office/drawing/2014/main" id="{0B194CD4-F2B7-4314-86D7-58694EAB52F7}"/>
                  </a:ext>
                </a:extLst>
              </p:cNvPr>
              <p:cNvSpPr/>
              <p:nvPr/>
            </p:nvSpPr>
            <p:spPr>
              <a:xfrm>
                <a:off x="2971216" y="1405689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928" name="Oval 927">
                <a:extLst>
                  <a:ext uri="{FF2B5EF4-FFF2-40B4-BE49-F238E27FC236}">
                    <a16:creationId xmlns:a16="http://schemas.microsoft.com/office/drawing/2014/main" id="{59E461C9-2AA6-4D47-AA90-A0AA8EC3F771}"/>
                  </a:ext>
                </a:extLst>
              </p:cNvPr>
              <p:cNvSpPr/>
              <p:nvPr/>
            </p:nvSpPr>
            <p:spPr>
              <a:xfrm>
                <a:off x="3560455" y="1405689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929" name="Oval 928">
                <a:extLst>
                  <a:ext uri="{FF2B5EF4-FFF2-40B4-BE49-F238E27FC236}">
                    <a16:creationId xmlns:a16="http://schemas.microsoft.com/office/drawing/2014/main" id="{0FAA4BD5-90B2-486C-AF54-3183AF3C2DE1}"/>
                  </a:ext>
                </a:extLst>
              </p:cNvPr>
              <p:cNvSpPr/>
              <p:nvPr/>
            </p:nvSpPr>
            <p:spPr>
              <a:xfrm>
                <a:off x="4144294" y="1405689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930" name="Oval 929">
                <a:extLst>
                  <a:ext uri="{FF2B5EF4-FFF2-40B4-BE49-F238E27FC236}">
                    <a16:creationId xmlns:a16="http://schemas.microsoft.com/office/drawing/2014/main" id="{66D528A8-2620-4C82-A145-A40C1823F06C}"/>
                  </a:ext>
                </a:extLst>
              </p:cNvPr>
              <p:cNvSpPr/>
              <p:nvPr/>
            </p:nvSpPr>
            <p:spPr>
              <a:xfrm>
                <a:off x="4727147" y="1403756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931" name="Oval 930">
                <a:extLst>
                  <a:ext uri="{FF2B5EF4-FFF2-40B4-BE49-F238E27FC236}">
                    <a16:creationId xmlns:a16="http://schemas.microsoft.com/office/drawing/2014/main" id="{88D5B1E8-F400-4FAF-A191-8CF73CE14F62}"/>
                  </a:ext>
                </a:extLst>
              </p:cNvPr>
              <p:cNvSpPr/>
              <p:nvPr/>
            </p:nvSpPr>
            <p:spPr>
              <a:xfrm>
                <a:off x="5312109" y="1405689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932" name="Oval 931">
                <a:extLst>
                  <a:ext uri="{FF2B5EF4-FFF2-40B4-BE49-F238E27FC236}">
                    <a16:creationId xmlns:a16="http://schemas.microsoft.com/office/drawing/2014/main" id="{5BD62159-0FA0-40DC-8135-92A3053CF001}"/>
                  </a:ext>
                </a:extLst>
              </p:cNvPr>
              <p:cNvSpPr/>
              <p:nvPr/>
            </p:nvSpPr>
            <p:spPr>
              <a:xfrm>
                <a:off x="5894825" y="1403756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933" name="Oval 932">
                <a:extLst>
                  <a:ext uri="{FF2B5EF4-FFF2-40B4-BE49-F238E27FC236}">
                    <a16:creationId xmlns:a16="http://schemas.microsoft.com/office/drawing/2014/main" id="{5EE48098-29DD-40AF-9BC8-366FEC1D3345}"/>
                  </a:ext>
                </a:extLst>
              </p:cNvPr>
              <p:cNvSpPr/>
              <p:nvPr/>
            </p:nvSpPr>
            <p:spPr>
              <a:xfrm>
                <a:off x="6480460" y="1405689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</p:grpSp>
        <p:grpSp>
          <p:nvGrpSpPr>
            <p:cNvPr id="815" name="Group 814">
              <a:extLst>
                <a:ext uri="{FF2B5EF4-FFF2-40B4-BE49-F238E27FC236}">
                  <a16:creationId xmlns:a16="http://schemas.microsoft.com/office/drawing/2014/main" id="{08F3B456-516B-458D-8F02-594AF86ADAB1}"/>
                </a:ext>
              </a:extLst>
            </p:cNvPr>
            <p:cNvGrpSpPr/>
            <p:nvPr/>
          </p:nvGrpSpPr>
          <p:grpSpPr>
            <a:xfrm>
              <a:off x="635520" y="2571454"/>
              <a:ext cx="5855740" cy="12733"/>
              <a:chOff x="635520" y="1403756"/>
              <a:chExt cx="5855740" cy="12733"/>
            </a:xfrm>
          </p:grpSpPr>
          <p:sp>
            <p:nvSpPr>
              <p:cNvPr id="912" name="Oval 911">
                <a:extLst>
                  <a:ext uri="{FF2B5EF4-FFF2-40B4-BE49-F238E27FC236}">
                    <a16:creationId xmlns:a16="http://schemas.microsoft.com/office/drawing/2014/main" id="{F7DCCA2B-4F7F-421D-8678-0427694A1CFF}"/>
                  </a:ext>
                </a:extLst>
              </p:cNvPr>
              <p:cNvSpPr/>
              <p:nvPr/>
            </p:nvSpPr>
            <p:spPr>
              <a:xfrm>
                <a:off x="635520" y="1404995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913" name="Oval 912">
                <a:extLst>
                  <a:ext uri="{FF2B5EF4-FFF2-40B4-BE49-F238E27FC236}">
                    <a16:creationId xmlns:a16="http://schemas.microsoft.com/office/drawing/2014/main" id="{B9894A4E-3AB7-4561-9D45-D9F292B276FC}"/>
                  </a:ext>
                </a:extLst>
              </p:cNvPr>
              <p:cNvSpPr/>
              <p:nvPr/>
            </p:nvSpPr>
            <p:spPr>
              <a:xfrm>
                <a:off x="1222322" y="1404995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914" name="Oval 913">
                <a:extLst>
                  <a:ext uri="{FF2B5EF4-FFF2-40B4-BE49-F238E27FC236}">
                    <a16:creationId xmlns:a16="http://schemas.microsoft.com/office/drawing/2014/main" id="{48BDE94C-E4B3-4C2F-B74E-65C6622EE178}"/>
                  </a:ext>
                </a:extLst>
              </p:cNvPr>
              <p:cNvSpPr/>
              <p:nvPr/>
            </p:nvSpPr>
            <p:spPr>
              <a:xfrm>
                <a:off x="1803669" y="1405689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915" name="Oval 914">
                <a:extLst>
                  <a:ext uri="{FF2B5EF4-FFF2-40B4-BE49-F238E27FC236}">
                    <a16:creationId xmlns:a16="http://schemas.microsoft.com/office/drawing/2014/main" id="{18A66680-3CFB-4089-AA33-119804A9C6AE}"/>
                  </a:ext>
                </a:extLst>
              </p:cNvPr>
              <p:cNvSpPr/>
              <p:nvPr/>
            </p:nvSpPr>
            <p:spPr>
              <a:xfrm>
                <a:off x="2390535" y="1404028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916" name="Oval 915">
                <a:extLst>
                  <a:ext uri="{FF2B5EF4-FFF2-40B4-BE49-F238E27FC236}">
                    <a16:creationId xmlns:a16="http://schemas.microsoft.com/office/drawing/2014/main" id="{8F9E18CC-687E-4EE7-B017-D3C961E78255}"/>
                  </a:ext>
                </a:extLst>
              </p:cNvPr>
              <p:cNvSpPr/>
              <p:nvPr/>
            </p:nvSpPr>
            <p:spPr>
              <a:xfrm>
                <a:off x="2971216" y="1405689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917" name="Oval 916">
                <a:extLst>
                  <a:ext uri="{FF2B5EF4-FFF2-40B4-BE49-F238E27FC236}">
                    <a16:creationId xmlns:a16="http://schemas.microsoft.com/office/drawing/2014/main" id="{5C971E90-8776-490C-8D9E-39332C57E4B4}"/>
                  </a:ext>
                </a:extLst>
              </p:cNvPr>
              <p:cNvSpPr/>
              <p:nvPr/>
            </p:nvSpPr>
            <p:spPr>
              <a:xfrm>
                <a:off x="3560455" y="1405689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918" name="Oval 917">
                <a:extLst>
                  <a:ext uri="{FF2B5EF4-FFF2-40B4-BE49-F238E27FC236}">
                    <a16:creationId xmlns:a16="http://schemas.microsoft.com/office/drawing/2014/main" id="{749B693F-4836-4306-AA8B-B86347E6C30B}"/>
                  </a:ext>
                </a:extLst>
              </p:cNvPr>
              <p:cNvSpPr/>
              <p:nvPr/>
            </p:nvSpPr>
            <p:spPr>
              <a:xfrm>
                <a:off x="4144294" y="1405689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919" name="Oval 918">
                <a:extLst>
                  <a:ext uri="{FF2B5EF4-FFF2-40B4-BE49-F238E27FC236}">
                    <a16:creationId xmlns:a16="http://schemas.microsoft.com/office/drawing/2014/main" id="{E819F3D3-2E86-4BA4-9DF4-65D666B80E6A}"/>
                  </a:ext>
                </a:extLst>
              </p:cNvPr>
              <p:cNvSpPr/>
              <p:nvPr/>
            </p:nvSpPr>
            <p:spPr>
              <a:xfrm>
                <a:off x="4727147" y="1403756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920" name="Oval 919">
                <a:extLst>
                  <a:ext uri="{FF2B5EF4-FFF2-40B4-BE49-F238E27FC236}">
                    <a16:creationId xmlns:a16="http://schemas.microsoft.com/office/drawing/2014/main" id="{D465614F-96B7-4E16-80E8-20EF5E00F997}"/>
                  </a:ext>
                </a:extLst>
              </p:cNvPr>
              <p:cNvSpPr/>
              <p:nvPr/>
            </p:nvSpPr>
            <p:spPr>
              <a:xfrm>
                <a:off x="5312109" y="1405689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921" name="Oval 920">
                <a:extLst>
                  <a:ext uri="{FF2B5EF4-FFF2-40B4-BE49-F238E27FC236}">
                    <a16:creationId xmlns:a16="http://schemas.microsoft.com/office/drawing/2014/main" id="{389C1C17-6931-45FB-942D-C37CCD450422}"/>
                  </a:ext>
                </a:extLst>
              </p:cNvPr>
              <p:cNvSpPr/>
              <p:nvPr/>
            </p:nvSpPr>
            <p:spPr>
              <a:xfrm>
                <a:off x="5894825" y="1403756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922" name="Oval 921">
                <a:extLst>
                  <a:ext uri="{FF2B5EF4-FFF2-40B4-BE49-F238E27FC236}">
                    <a16:creationId xmlns:a16="http://schemas.microsoft.com/office/drawing/2014/main" id="{18152F28-F507-408F-8CE1-75D694E4E8EB}"/>
                  </a:ext>
                </a:extLst>
              </p:cNvPr>
              <p:cNvSpPr/>
              <p:nvPr/>
            </p:nvSpPr>
            <p:spPr>
              <a:xfrm>
                <a:off x="6480460" y="1405689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</p:grpSp>
        <p:grpSp>
          <p:nvGrpSpPr>
            <p:cNvPr id="816" name="Group 815">
              <a:extLst>
                <a:ext uri="{FF2B5EF4-FFF2-40B4-BE49-F238E27FC236}">
                  <a16:creationId xmlns:a16="http://schemas.microsoft.com/office/drawing/2014/main" id="{B82D0742-42BD-4D00-AC56-95EEC608B2CB}"/>
                </a:ext>
              </a:extLst>
            </p:cNvPr>
            <p:cNvGrpSpPr/>
            <p:nvPr/>
          </p:nvGrpSpPr>
          <p:grpSpPr>
            <a:xfrm>
              <a:off x="635520" y="3155425"/>
              <a:ext cx="5855740" cy="12733"/>
              <a:chOff x="635520" y="1403756"/>
              <a:chExt cx="5855740" cy="12733"/>
            </a:xfrm>
          </p:grpSpPr>
          <p:sp>
            <p:nvSpPr>
              <p:cNvPr id="901" name="Oval 900">
                <a:extLst>
                  <a:ext uri="{FF2B5EF4-FFF2-40B4-BE49-F238E27FC236}">
                    <a16:creationId xmlns:a16="http://schemas.microsoft.com/office/drawing/2014/main" id="{D5B813E1-0640-4B45-9D6E-AB5D444E4E4F}"/>
                  </a:ext>
                </a:extLst>
              </p:cNvPr>
              <p:cNvSpPr/>
              <p:nvPr/>
            </p:nvSpPr>
            <p:spPr>
              <a:xfrm>
                <a:off x="635520" y="1404995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902" name="Oval 901">
                <a:extLst>
                  <a:ext uri="{FF2B5EF4-FFF2-40B4-BE49-F238E27FC236}">
                    <a16:creationId xmlns:a16="http://schemas.microsoft.com/office/drawing/2014/main" id="{793BEF62-AD7E-4F0B-A84F-813765BEB62F}"/>
                  </a:ext>
                </a:extLst>
              </p:cNvPr>
              <p:cNvSpPr/>
              <p:nvPr/>
            </p:nvSpPr>
            <p:spPr>
              <a:xfrm>
                <a:off x="1222322" y="1404995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903" name="Oval 902">
                <a:extLst>
                  <a:ext uri="{FF2B5EF4-FFF2-40B4-BE49-F238E27FC236}">
                    <a16:creationId xmlns:a16="http://schemas.microsoft.com/office/drawing/2014/main" id="{3984DD7D-F7B6-4CCF-8310-19B0D1C9D0FE}"/>
                  </a:ext>
                </a:extLst>
              </p:cNvPr>
              <p:cNvSpPr/>
              <p:nvPr/>
            </p:nvSpPr>
            <p:spPr>
              <a:xfrm>
                <a:off x="1803669" y="1405689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904" name="Oval 903">
                <a:extLst>
                  <a:ext uri="{FF2B5EF4-FFF2-40B4-BE49-F238E27FC236}">
                    <a16:creationId xmlns:a16="http://schemas.microsoft.com/office/drawing/2014/main" id="{8A28CAEB-D4AE-4063-B739-C99C9ED580BA}"/>
                  </a:ext>
                </a:extLst>
              </p:cNvPr>
              <p:cNvSpPr/>
              <p:nvPr/>
            </p:nvSpPr>
            <p:spPr>
              <a:xfrm>
                <a:off x="2390535" y="1404028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905" name="Oval 904">
                <a:extLst>
                  <a:ext uri="{FF2B5EF4-FFF2-40B4-BE49-F238E27FC236}">
                    <a16:creationId xmlns:a16="http://schemas.microsoft.com/office/drawing/2014/main" id="{1328B589-99D6-4F67-864E-374EA1AD7E8B}"/>
                  </a:ext>
                </a:extLst>
              </p:cNvPr>
              <p:cNvSpPr/>
              <p:nvPr/>
            </p:nvSpPr>
            <p:spPr>
              <a:xfrm>
                <a:off x="2971216" y="1405689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906" name="Oval 905">
                <a:extLst>
                  <a:ext uri="{FF2B5EF4-FFF2-40B4-BE49-F238E27FC236}">
                    <a16:creationId xmlns:a16="http://schemas.microsoft.com/office/drawing/2014/main" id="{32C1C84C-7825-4F8F-9E96-3480AC3D0F4D}"/>
                  </a:ext>
                </a:extLst>
              </p:cNvPr>
              <p:cNvSpPr/>
              <p:nvPr/>
            </p:nvSpPr>
            <p:spPr>
              <a:xfrm>
                <a:off x="3560455" y="1405689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907" name="Oval 906">
                <a:extLst>
                  <a:ext uri="{FF2B5EF4-FFF2-40B4-BE49-F238E27FC236}">
                    <a16:creationId xmlns:a16="http://schemas.microsoft.com/office/drawing/2014/main" id="{D9E80B4A-B9AB-4592-AA75-1CB7CE4FD791}"/>
                  </a:ext>
                </a:extLst>
              </p:cNvPr>
              <p:cNvSpPr/>
              <p:nvPr/>
            </p:nvSpPr>
            <p:spPr>
              <a:xfrm>
                <a:off x="4144294" y="1405689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908" name="Oval 907">
                <a:extLst>
                  <a:ext uri="{FF2B5EF4-FFF2-40B4-BE49-F238E27FC236}">
                    <a16:creationId xmlns:a16="http://schemas.microsoft.com/office/drawing/2014/main" id="{7AFBC053-1494-42C8-9675-8BC2DEA50FFA}"/>
                  </a:ext>
                </a:extLst>
              </p:cNvPr>
              <p:cNvSpPr/>
              <p:nvPr/>
            </p:nvSpPr>
            <p:spPr>
              <a:xfrm>
                <a:off x="4727147" y="1403756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909" name="Oval 908">
                <a:extLst>
                  <a:ext uri="{FF2B5EF4-FFF2-40B4-BE49-F238E27FC236}">
                    <a16:creationId xmlns:a16="http://schemas.microsoft.com/office/drawing/2014/main" id="{2E03D2C9-5122-4F4F-A889-C1BCB0343860}"/>
                  </a:ext>
                </a:extLst>
              </p:cNvPr>
              <p:cNvSpPr/>
              <p:nvPr/>
            </p:nvSpPr>
            <p:spPr>
              <a:xfrm>
                <a:off x="5312109" y="1405689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910" name="Oval 909">
                <a:extLst>
                  <a:ext uri="{FF2B5EF4-FFF2-40B4-BE49-F238E27FC236}">
                    <a16:creationId xmlns:a16="http://schemas.microsoft.com/office/drawing/2014/main" id="{2C4F20B0-9ADE-47E8-A86C-6135E8F75F2E}"/>
                  </a:ext>
                </a:extLst>
              </p:cNvPr>
              <p:cNvSpPr/>
              <p:nvPr/>
            </p:nvSpPr>
            <p:spPr>
              <a:xfrm>
                <a:off x="5894825" y="1403756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911" name="Oval 910">
                <a:extLst>
                  <a:ext uri="{FF2B5EF4-FFF2-40B4-BE49-F238E27FC236}">
                    <a16:creationId xmlns:a16="http://schemas.microsoft.com/office/drawing/2014/main" id="{6F762F84-E23D-4B8E-AA63-0C519F8D5B5B}"/>
                  </a:ext>
                </a:extLst>
              </p:cNvPr>
              <p:cNvSpPr/>
              <p:nvPr/>
            </p:nvSpPr>
            <p:spPr>
              <a:xfrm>
                <a:off x="6480460" y="1405689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</p:grpSp>
        <p:grpSp>
          <p:nvGrpSpPr>
            <p:cNvPr id="817" name="Group 816">
              <a:extLst>
                <a:ext uri="{FF2B5EF4-FFF2-40B4-BE49-F238E27FC236}">
                  <a16:creationId xmlns:a16="http://schemas.microsoft.com/office/drawing/2014/main" id="{CEFB1E92-354B-44ED-89DD-0E5A330EF1BC}"/>
                </a:ext>
              </a:extLst>
            </p:cNvPr>
            <p:cNvGrpSpPr/>
            <p:nvPr/>
          </p:nvGrpSpPr>
          <p:grpSpPr>
            <a:xfrm>
              <a:off x="635520" y="3738523"/>
              <a:ext cx="5855740" cy="12733"/>
              <a:chOff x="635520" y="1403756"/>
              <a:chExt cx="5855740" cy="12733"/>
            </a:xfrm>
          </p:grpSpPr>
          <p:sp>
            <p:nvSpPr>
              <p:cNvPr id="890" name="Oval 889">
                <a:extLst>
                  <a:ext uri="{FF2B5EF4-FFF2-40B4-BE49-F238E27FC236}">
                    <a16:creationId xmlns:a16="http://schemas.microsoft.com/office/drawing/2014/main" id="{F2EB9B4F-4D7E-49CC-9D57-72CCCCA36BB0}"/>
                  </a:ext>
                </a:extLst>
              </p:cNvPr>
              <p:cNvSpPr/>
              <p:nvPr/>
            </p:nvSpPr>
            <p:spPr>
              <a:xfrm>
                <a:off x="635520" y="1404995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891" name="Oval 890">
                <a:extLst>
                  <a:ext uri="{FF2B5EF4-FFF2-40B4-BE49-F238E27FC236}">
                    <a16:creationId xmlns:a16="http://schemas.microsoft.com/office/drawing/2014/main" id="{2A0F3F20-E64A-4405-BC15-CBA29EABE18B}"/>
                  </a:ext>
                </a:extLst>
              </p:cNvPr>
              <p:cNvSpPr/>
              <p:nvPr/>
            </p:nvSpPr>
            <p:spPr>
              <a:xfrm>
                <a:off x="1222322" y="1404995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892" name="Oval 891">
                <a:extLst>
                  <a:ext uri="{FF2B5EF4-FFF2-40B4-BE49-F238E27FC236}">
                    <a16:creationId xmlns:a16="http://schemas.microsoft.com/office/drawing/2014/main" id="{FE675E49-6E9B-4EFA-981D-B792466E9417}"/>
                  </a:ext>
                </a:extLst>
              </p:cNvPr>
              <p:cNvSpPr/>
              <p:nvPr/>
            </p:nvSpPr>
            <p:spPr>
              <a:xfrm>
                <a:off x="1803669" y="1405689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893" name="Oval 892">
                <a:extLst>
                  <a:ext uri="{FF2B5EF4-FFF2-40B4-BE49-F238E27FC236}">
                    <a16:creationId xmlns:a16="http://schemas.microsoft.com/office/drawing/2014/main" id="{1EE37565-5E68-453A-9DF5-FC18577DEE61}"/>
                  </a:ext>
                </a:extLst>
              </p:cNvPr>
              <p:cNvSpPr/>
              <p:nvPr/>
            </p:nvSpPr>
            <p:spPr>
              <a:xfrm>
                <a:off x="2390535" y="1404028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894" name="Oval 893">
                <a:extLst>
                  <a:ext uri="{FF2B5EF4-FFF2-40B4-BE49-F238E27FC236}">
                    <a16:creationId xmlns:a16="http://schemas.microsoft.com/office/drawing/2014/main" id="{2BA9BADD-21D9-432D-B0A6-CF730C8F0465}"/>
                  </a:ext>
                </a:extLst>
              </p:cNvPr>
              <p:cNvSpPr/>
              <p:nvPr/>
            </p:nvSpPr>
            <p:spPr>
              <a:xfrm>
                <a:off x="2971216" y="1405689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895" name="Oval 894">
                <a:extLst>
                  <a:ext uri="{FF2B5EF4-FFF2-40B4-BE49-F238E27FC236}">
                    <a16:creationId xmlns:a16="http://schemas.microsoft.com/office/drawing/2014/main" id="{6EFD715E-07DD-451D-9488-79FC492CD5E7}"/>
                  </a:ext>
                </a:extLst>
              </p:cNvPr>
              <p:cNvSpPr/>
              <p:nvPr/>
            </p:nvSpPr>
            <p:spPr>
              <a:xfrm>
                <a:off x="3560455" y="1405689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896" name="Oval 895">
                <a:extLst>
                  <a:ext uri="{FF2B5EF4-FFF2-40B4-BE49-F238E27FC236}">
                    <a16:creationId xmlns:a16="http://schemas.microsoft.com/office/drawing/2014/main" id="{30EA7B52-AAA3-4CBC-AC26-BD1D2A928FD5}"/>
                  </a:ext>
                </a:extLst>
              </p:cNvPr>
              <p:cNvSpPr/>
              <p:nvPr/>
            </p:nvSpPr>
            <p:spPr>
              <a:xfrm>
                <a:off x="4144294" y="1405689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897" name="Oval 896">
                <a:extLst>
                  <a:ext uri="{FF2B5EF4-FFF2-40B4-BE49-F238E27FC236}">
                    <a16:creationId xmlns:a16="http://schemas.microsoft.com/office/drawing/2014/main" id="{C55B0217-0D99-4BCF-B5D4-5451558DB5A7}"/>
                  </a:ext>
                </a:extLst>
              </p:cNvPr>
              <p:cNvSpPr/>
              <p:nvPr/>
            </p:nvSpPr>
            <p:spPr>
              <a:xfrm>
                <a:off x="4727147" y="1403756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898" name="Oval 897">
                <a:extLst>
                  <a:ext uri="{FF2B5EF4-FFF2-40B4-BE49-F238E27FC236}">
                    <a16:creationId xmlns:a16="http://schemas.microsoft.com/office/drawing/2014/main" id="{4F784CF2-5DD2-40C2-82B1-36D19A34CE5A}"/>
                  </a:ext>
                </a:extLst>
              </p:cNvPr>
              <p:cNvSpPr/>
              <p:nvPr/>
            </p:nvSpPr>
            <p:spPr>
              <a:xfrm>
                <a:off x="5312109" y="1405689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899" name="Oval 898">
                <a:extLst>
                  <a:ext uri="{FF2B5EF4-FFF2-40B4-BE49-F238E27FC236}">
                    <a16:creationId xmlns:a16="http://schemas.microsoft.com/office/drawing/2014/main" id="{E788960C-B1D2-4299-8271-E0BEBAF34C90}"/>
                  </a:ext>
                </a:extLst>
              </p:cNvPr>
              <p:cNvSpPr/>
              <p:nvPr/>
            </p:nvSpPr>
            <p:spPr>
              <a:xfrm>
                <a:off x="5894825" y="1403756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900" name="Oval 899">
                <a:extLst>
                  <a:ext uri="{FF2B5EF4-FFF2-40B4-BE49-F238E27FC236}">
                    <a16:creationId xmlns:a16="http://schemas.microsoft.com/office/drawing/2014/main" id="{4219EC75-2641-42CC-A324-566B225441FE}"/>
                  </a:ext>
                </a:extLst>
              </p:cNvPr>
              <p:cNvSpPr/>
              <p:nvPr/>
            </p:nvSpPr>
            <p:spPr>
              <a:xfrm>
                <a:off x="6480460" y="1405689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</p:grpSp>
        <p:grpSp>
          <p:nvGrpSpPr>
            <p:cNvPr id="818" name="Group 817">
              <a:extLst>
                <a:ext uri="{FF2B5EF4-FFF2-40B4-BE49-F238E27FC236}">
                  <a16:creationId xmlns:a16="http://schemas.microsoft.com/office/drawing/2014/main" id="{B61F35D6-C895-4820-9E7A-605F0A4EC990}"/>
                </a:ext>
              </a:extLst>
            </p:cNvPr>
            <p:cNvGrpSpPr/>
            <p:nvPr/>
          </p:nvGrpSpPr>
          <p:grpSpPr>
            <a:xfrm>
              <a:off x="632585" y="4326499"/>
              <a:ext cx="5855740" cy="12733"/>
              <a:chOff x="635520" y="1403756"/>
              <a:chExt cx="5855740" cy="12733"/>
            </a:xfrm>
          </p:grpSpPr>
          <p:sp>
            <p:nvSpPr>
              <p:cNvPr id="879" name="Oval 878">
                <a:extLst>
                  <a:ext uri="{FF2B5EF4-FFF2-40B4-BE49-F238E27FC236}">
                    <a16:creationId xmlns:a16="http://schemas.microsoft.com/office/drawing/2014/main" id="{5568A749-86D5-413E-9B7D-3EBFB077A06C}"/>
                  </a:ext>
                </a:extLst>
              </p:cNvPr>
              <p:cNvSpPr/>
              <p:nvPr/>
            </p:nvSpPr>
            <p:spPr>
              <a:xfrm>
                <a:off x="635520" y="1404995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880" name="Oval 879">
                <a:extLst>
                  <a:ext uri="{FF2B5EF4-FFF2-40B4-BE49-F238E27FC236}">
                    <a16:creationId xmlns:a16="http://schemas.microsoft.com/office/drawing/2014/main" id="{E83A0184-7327-439C-87C5-4C1A9C4BBBD9}"/>
                  </a:ext>
                </a:extLst>
              </p:cNvPr>
              <p:cNvSpPr/>
              <p:nvPr/>
            </p:nvSpPr>
            <p:spPr>
              <a:xfrm>
                <a:off x="1222322" y="1404995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881" name="Oval 880">
                <a:extLst>
                  <a:ext uri="{FF2B5EF4-FFF2-40B4-BE49-F238E27FC236}">
                    <a16:creationId xmlns:a16="http://schemas.microsoft.com/office/drawing/2014/main" id="{AAFFF5AB-9449-422E-8056-D21611A486D0}"/>
                  </a:ext>
                </a:extLst>
              </p:cNvPr>
              <p:cNvSpPr/>
              <p:nvPr/>
            </p:nvSpPr>
            <p:spPr>
              <a:xfrm>
                <a:off x="1803669" y="1405689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882" name="Oval 881">
                <a:extLst>
                  <a:ext uri="{FF2B5EF4-FFF2-40B4-BE49-F238E27FC236}">
                    <a16:creationId xmlns:a16="http://schemas.microsoft.com/office/drawing/2014/main" id="{5CCB620A-298B-4D89-BFF9-688FA8759857}"/>
                  </a:ext>
                </a:extLst>
              </p:cNvPr>
              <p:cNvSpPr/>
              <p:nvPr/>
            </p:nvSpPr>
            <p:spPr>
              <a:xfrm>
                <a:off x="2390535" y="1404028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883" name="Oval 882">
                <a:extLst>
                  <a:ext uri="{FF2B5EF4-FFF2-40B4-BE49-F238E27FC236}">
                    <a16:creationId xmlns:a16="http://schemas.microsoft.com/office/drawing/2014/main" id="{6A54692B-5076-46B3-8FCA-1DDC369513C6}"/>
                  </a:ext>
                </a:extLst>
              </p:cNvPr>
              <p:cNvSpPr/>
              <p:nvPr/>
            </p:nvSpPr>
            <p:spPr>
              <a:xfrm>
                <a:off x="2971216" y="1405689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884" name="Oval 883">
                <a:extLst>
                  <a:ext uri="{FF2B5EF4-FFF2-40B4-BE49-F238E27FC236}">
                    <a16:creationId xmlns:a16="http://schemas.microsoft.com/office/drawing/2014/main" id="{4DBAFA8A-1007-4411-83F2-10AE9BA843C7}"/>
                  </a:ext>
                </a:extLst>
              </p:cNvPr>
              <p:cNvSpPr/>
              <p:nvPr/>
            </p:nvSpPr>
            <p:spPr>
              <a:xfrm>
                <a:off x="3560455" y="1405689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885" name="Oval 884">
                <a:extLst>
                  <a:ext uri="{FF2B5EF4-FFF2-40B4-BE49-F238E27FC236}">
                    <a16:creationId xmlns:a16="http://schemas.microsoft.com/office/drawing/2014/main" id="{3F8E22E0-8355-4FF1-B9EA-1286EB227491}"/>
                  </a:ext>
                </a:extLst>
              </p:cNvPr>
              <p:cNvSpPr/>
              <p:nvPr/>
            </p:nvSpPr>
            <p:spPr>
              <a:xfrm>
                <a:off x="4144294" y="1405689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886" name="Oval 885">
                <a:extLst>
                  <a:ext uri="{FF2B5EF4-FFF2-40B4-BE49-F238E27FC236}">
                    <a16:creationId xmlns:a16="http://schemas.microsoft.com/office/drawing/2014/main" id="{251990B7-72C3-448F-89A7-6AE85E5A0010}"/>
                  </a:ext>
                </a:extLst>
              </p:cNvPr>
              <p:cNvSpPr/>
              <p:nvPr/>
            </p:nvSpPr>
            <p:spPr>
              <a:xfrm>
                <a:off x="4727147" y="1403756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887" name="Oval 886">
                <a:extLst>
                  <a:ext uri="{FF2B5EF4-FFF2-40B4-BE49-F238E27FC236}">
                    <a16:creationId xmlns:a16="http://schemas.microsoft.com/office/drawing/2014/main" id="{EDE5BCB4-65AE-40EF-A2A9-6A76BA19293B}"/>
                  </a:ext>
                </a:extLst>
              </p:cNvPr>
              <p:cNvSpPr/>
              <p:nvPr/>
            </p:nvSpPr>
            <p:spPr>
              <a:xfrm>
                <a:off x="5312109" y="1405689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888" name="Oval 887">
                <a:extLst>
                  <a:ext uri="{FF2B5EF4-FFF2-40B4-BE49-F238E27FC236}">
                    <a16:creationId xmlns:a16="http://schemas.microsoft.com/office/drawing/2014/main" id="{307A0871-F30B-4490-9571-418C8DA4EE4C}"/>
                  </a:ext>
                </a:extLst>
              </p:cNvPr>
              <p:cNvSpPr/>
              <p:nvPr/>
            </p:nvSpPr>
            <p:spPr>
              <a:xfrm>
                <a:off x="5894825" y="1403756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889" name="Oval 888">
                <a:extLst>
                  <a:ext uri="{FF2B5EF4-FFF2-40B4-BE49-F238E27FC236}">
                    <a16:creationId xmlns:a16="http://schemas.microsoft.com/office/drawing/2014/main" id="{0146CAA6-6AF3-4B9B-A418-4E675B39DF9A}"/>
                  </a:ext>
                </a:extLst>
              </p:cNvPr>
              <p:cNvSpPr/>
              <p:nvPr/>
            </p:nvSpPr>
            <p:spPr>
              <a:xfrm>
                <a:off x="6480460" y="1405689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</p:grpSp>
        <p:grpSp>
          <p:nvGrpSpPr>
            <p:cNvPr id="819" name="Group 818">
              <a:extLst>
                <a:ext uri="{FF2B5EF4-FFF2-40B4-BE49-F238E27FC236}">
                  <a16:creationId xmlns:a16="http://schemas.microsoft.com/office/drawing/2014/main" id="{31C1F830-B80C-4FEB-9716-B3E99D9E1B6F}"/>
                </a:ext>
              </a:extLst>
            </p:cNvPr>
            <p:cNvGrpSpPr/>
            <p:nvPr/>
          </p:nvGrpSpPr>
          <p:grpSpPr>
            <a:xfrm>
              <a:off x="630120" y="4909347"/>
              <a:ext cx="5855740" cy="12733"/>
              <a:chOff x="635520" y="1403756"/>
              <a:chExt cx="5855740" cy="12733"/>
            </a:xfrm>
          </p:grpSpPr>
          <p:sp>
            <p:nvSpPr>
              <p:cNvPr id="868" name="Oval 867">
                <a:extLst>
                  <a:ext uri="{FF2B5EF4-FFF2-40B4-BE49-F238E27FC236}">
                    <a16:creationId xmlns:a16="http://schemas.microsoft.com/office/drawing/2014/main" id="{1C68BF81-50C1-49AB-8093-E0A482A3CE20}"/>
                  </a:ext>
                </a:extLst>
              </p:cNvPr>
              <p:cNvSpPr/>
              <p:nvPr/>
            </p:nvSpPr>
            <p:spPr>
              <a:xfrm>
                <a:off x="635520" y="1404995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869" name="Oval 868">
                <a:extLst>
                  <a:ext uri="{FF2B5EF4-FFF2-40B4-BE49-F238E27FC236}">
                    <a16:creationId xmlns:a16="http://schemas.microsoft.com/office/drawing/2014/main" id="{4554D546-3370-42D2-8910-0F21588A875A}"/>
                  </a:ext>
                </a:extLst>
              </p:cNvPr>
              <p:cNvSpPr/>
              <p:nvPr/>
            </p:nvSpPr>
            <p:spPr>
              <a:xfrm>
                <a:off x="1222322" y="1404995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870" name="Oval 869">
                <a:extLst>
                  <a:ext uri="{FF2B5EF4-FFF2-40B4-BE49-F238E27FC236}">
                    <a16:creationId xmlns:a16="http://schemas.microsoft.com/office/drawing/2014/main" id="{72D76DB2-8E5F-438F-B8C5-AA9834942ED2}"/>
                  </a:ext>
                </a:extLst>
              </p:cNvPr>
              <p:cNvSpPr/>
              <p:nvPr/>
            </p:nvSpPr>
            <p:spPr>
              <a:xfrm>
                <a:off x="1803669" y="1405689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871" name="Oval 870">
                <a:extLst>
                  <a:ext uri="{FF2B5EF4-FFF2-40B4-BE49-F238E27FC236}">
                    <a16:creationId xmlns:a16="http://schemas.microsoft.com/office/drawing/2014/main" id="{4AA2102C-9DCB-44E0-91BA-D094401B50C9}"/>
                  </a:ext>
                </a:extLst>
              </p:cNvPr>
              <p:cNvSpPr/>
              <p:nvPr/>
            </p:nvSpPr>
            <p:spPr>
              <a:xfrm>
                <a:off x="2390535" y="1404028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872" name="Oval 871">
                <a:extLst>
                  <a:ext uri="{FF2B5EF4-FFF2-40B4-BE49-F238E27FC236}">
                    <a16:creationId xmlns:a16="http://schemas.microsoft.com/office/drawing/2014/main" id="{045C0B03-3953-4AC5-BB75-29990DB6167B}"/>
                  </a:ext>
                </a:extLst>
              </p:cNvPr>
              <p:cNvSpPr/>
              <p:nvPr/>
            </p:nvSpPr>
            <p:spPr>
              <a:xfrm>
                <a:off x="2971216" y="1405689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873" name="Oval 872">
                <a:extLst>
                  <a:ext uri="{FF2B5EF4-FFF2-40B4-BE49-F238E27FC236}">
                    <a16:creationId xmlns:a16="http://schemas.microsoft.com/office/drawing/2014/main" id="{D305126F-7B39-49FD-BBC7-179F9704907F}"/>
                  </a:ext>
                </a:extLst>
              </p:cNvPr>
              <p:cNvSpPr/>
              <p:nvPr/>
            </p:nvSpPr>
            <p:spPr>
              <a:xfrm>
                <a:off x="3560455" y="1405689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874" name="Oval 873">
                <a:extLst>
                  <a:ext uri="{FF2B5EF4-FFF2-40B4-BE49-F238E27FC236}">
                    <a16:creationId xmlns:a16="http://schemas.microsoft.com/office/drawing/2014/main" id="{2BEE8E3B-A502-4B8B-97F5-C670A7BB36BE}"/>
                  </a:ext>
                </a:extLst>
              </p:cNvPr>
              <p:cNvSpPr/>
              <p:nvPr/>
            </p:nvSpPr>
            <p:spPr>
              <a:xfrm>
                <a:off x="4144294" y="1405689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875" name="Oval 874">
                <a:extLst>
                  <a:ext uri="{FF2B5EF4-FFF2-40B4-BE49-F238E27FC236}">
                    <a16:creationId xmlns:a16="http://schemas.microsoft.com/office/drawing/2014/main" id="{45826857-E67B-4FB6-B201-BD62668C58D9}"/>
                  </a:ext>
                </a:extLst>
              </p:cNvPr>
              <p:cNvSpPr/>
              <p:nvPr/>
            </p:nvSpPr>
            <p:spPr>
              <a:xfrm>
                <a:off x="4727147" y="1403756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876" name="Oval 875">
                <a:extLst>
                  <a:ext uri="{FF2B5EF4-FFF2-40B4-BE49-F238E27FC236}">
                    <a16:creationId xmlns:a16="http://schemas.microsoft.com/office/drawing/2014/main" id="{BBDAD946-6D92-4BE0-BCEF-12E68B86A76D}"/>
                  </a:ext>
                </a:extLst>
              </p:cNvPr>
              <p:cNvSpPr/>
              <p:nvPr/>
            </p:nvSpPr>
            <p:spPr>
              <a:xfrm>
                <a:off x="5312109" y="1405689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877" name="Oval 876">
                <a:extLst>
                  <a:ext uri="{FF2B5EF4-FFF2-40B4-BE49-F238E27FC236}">
                    <a16:creationId xmlns:a16="http://schemas.microsoft.com/office/drawing/2014/main" id="{E20D5B1A-4039-4774-99E9-588E4C4943BC}"/>
                  </a:ext>
                </a:extLst>
              </p:cNvPr>
              <p:cNvSpPr/>
              <p:nvPr/>
            </p:nvSpPr>
            <p:spPr>
              <a:xfrm>
                <a:off x="5894825" y="1403756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878" name="Oval 877">
                <a:extLst>
                  <a:ext uri="{FF2B5EF4-FFF2-40B4-BE49-F238E27FC236}">
                    <a16:creationId xmlns:a16="http://schemas.microsoft.com/office/drawing/2014/main" id="{97CC983F-2DCC-45D3-9E0C-42859C907625}"/>
                  </a:ext>
                </a:extLst>
              </p:cNvPr>
              <p:cNvSpPr/>
              <p:nvPr/>
            </p:nvSpPr>
            <p:spPr>
              <a:xfrm>
                <a:off x="6480460" y="1405689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</p:grpSp>
        <p:grpSp>
          <p:nvGrpSpPr>
            <p:cNvPr id="820" name="Group 819">
              <a:extLst>
                <a:ext uri="{FF2B5EF4-FFF2-40B4-BE49-F238E27FC236}">
                  <a16:creationId xmlns:a16="http://schemas.microsoft.com/office/drawing/2014/main" id="{93E31E54-736F-4A33-9E68-5A0EC65C56FD}"/>
                </a:ext>
              </a:extLst>
            </p:cNvPr>
            <p:cNvGrpSpPr/>
            <p:nvPr/>
          </p:nvGrpSpPr>
          <p:grpSpPr>
            <a:xfrm>
              <a:off x="637985" y="5491674"/>
              <a:ext cx="5855740" cy="12733"/>
              <a:chOff x="635520" y="1403756"/>
              <a:chExt cx="5855740" cy="12733"/>
            </a:xfrm>
          </p:grpSpPr>
          <p:sp>
            <p:nvSpPr>
              <p:cNvPr id="857" name="Oval 856">
                <a:extLst>
                  <a:ext uri="{FF2B5EF4-FFF2-40B4-BE49-F238E27FC236}">
                    <a16:creationId xmlns:a16="http://schemas.microsoft.com/office/drawing/2014/main" id="{052A200A-731B-4C22-8A99-E3B8648ED388}"/>
                  </a:ext>
                </a:extLst>
              </p:cNvPr>
              <p:cNvSpPr/>
              <p:nvPr/>
            </p:nvSpPr>
            <p:spPr>
              <a:xfrm>
                <a:off x="635520" y="1404995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858" name="Oval 857">
                <a:extLst>
                  <a:ext uri="{FF2B5EF4-FFF2-40B4-BE49-F238E27FC236}">
                    <a16:creationId xmlns:a16="http://schemas.microsoft.com/office/drawing/2014/main" id="{2E53E682-E78A-4B2E-B722-AF0F8BE9ACE0}"/>
                  </a:ext>
                </a:extLst>
              </p:cNvPr>
              <p:cNvSpPr/>
              <p:nvPr/>
            </p:nvSpPr>
            <p:spPr>
              <a:xfrm>
                <a:off x="1222322" y="1404995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859" name="Oval 858">
                <a:extLst>
                  <a:ext uri="{FF2B5EF4-FFF2-40B4-BE49-F238E27FC236}">
                    <a16:creationId xmlns:a16="http://schemas.microsoft.com/office/drawing/2014/main" id="{9E7E2185-E000-4993-AA8D-5CA0FDAE520C}"/>
                  </a:ext>
                </a:extLst>
              </p:cNvPr>
              <p:cNvSpPr/>
              <p:nvPr/>
            </p:nvSpPr>
            <p:spPr>
              <a:xfrm>
                <a:off x="1803669" y="1405689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860" name="Oval 859">
                <a:extLst>
                  <a:ext uri="{FF2B5EF4-FFF2-40B4-BE49-F238E27FC236}">
                    <a16:creationId xmlns:a16="http://schemas.microsoft.com/office/drawing/2014/main" id="{36673AD7-C1CB-4838-A2ED-F0298A41FE89}"/>
                  </a:ext>
                </a:extLst>
              </p:cNvPr>
              <p:cNvSpPr/>
              <p:nvPr/>
            </p:nvSpPr>
            <p:spPr>
              <a:xfrm>
                <a:off x="2390535" y="1404028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861" name="Oval 860">
                <a:extLst>
                  <a:ext uri="{FF2B5EF4-FFF2-40B4-BE49-F238E27FC236}">
                    <a16:creationId xmlns:a16="http://schemas.microsoft.com/office/drawing/2014/main" id="{8A084EF9-7FA4-4D9F-8747-F294ECB8D144}"/>
                  </a:ext>
                </a:extLst>
              </p:cNvPr>
              <p:cNvSpPr/>
              <p:nvPr/>
            </p:nvSpPr>
            <p:spPr>
              <a:xfrm>
                <a:off x="2971216" y="1405689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862" name="Oval 861">
                <a:extLst>
                  <a:ext uri="{FF2B5EF4-FFF2-40B4-BE49-F238E27FC236}">
                    <a16:creationId xmlns:a16="http://schemas.microsoft.com/office/drawing/2014/main" id="{4BB25608-DD7D-425B-96AE-5A8D54E13076}"/>
                  </a:ext>
                </a:extLst>
              </p:cNvPr>
              <p:cNvSpPr/>
              <p:nvPr/>
            </p:nvSpPr>
            <p:spPr>
              <a:xfrm>
                <a:off x="3560455" y="1405689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863" name="Oval 862">
                <a:extLst>
                  <a:ext uri="{FF2B5EF4-FFF2-40B4-BE49-F238E27FC236}">
                    <a16:creationId xmlns:a16="http://schemas.microsoft.com/office/drawing/2014/main" id="{5A9CFEE1-2A3F-4C13-A9DA-8893CE752C24}"/>
                  </a:ext>
                </a:extLst>
              </p:cNvPr>
              <p:cNvSpPr/>
              <p:nvPr/>
            </p:nvSpPr>
            <p:spPr>
              <a:xfrm>
                <a:off x="4144294" y="1405689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864" name="Oval 863">
                <a:extLst>
                  <a:ext uri="{FF2B5EF4-FFF2-40B4-BE49-F238E27FC236}">
                    <a16:creationId xmlns:a16="http://schemas.microsoft.com/office/drawing/2014/main" id="{1E66D9F3-7E13-4554-9066-B50F718434DD}"/>
                  </a:ext>
                </a:extLst>
              </p:cNvPr>
              <p:cNvSpPr/>
              <p:nvPr/>
            </p:nvSpPr>
            <p:spPr>
              <a:xfrm>
                <a:off x="4727147" y="1403756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865" name="Oval 864">
                <a:extLst>
                  <a:ext uri="{FF2B5EF4-FFF2-40B4-BE49-F238E27FC236}">
                    <a16:creationId xmlns:a16="http://schemas.microsoft.com/office/drawing/2014/main" id="{A35D1312-C1A0-440A-8FE6-144EDA70516D}"/>
                  </a:ext>
                </a:extLst>
              </p:cNvPr>
              <p:cNvSpPr/>
              <p:nvPr/>
            </p:nvSpPr>
            <p:spPr>
              <a:xfrm>
                <a:off x="5312109" y="1405689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866" name="Oval 865">
                <a:extLst>
                  <a:ext uri="{FF2B5EF4-FFF2-40B4-BE49-F238E27FC236}">
                    <a16:creationId xmlns:a16="http://schemas.microsoft.com/office/drawing/2014/main" id="{9CC21D45-693E-4BC0-9E35-71C750E508D7}"/>
                  </a:ext>
                </a:extLst>
              </p:cNvPr>
              <p:cNvSpPr/>
              <p:nvPr/>
            </p:nvSpPr>
            <p:spPr>
              <a:xfrm>
                <a:off x="5894825" y="1403756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867" name="Oval 866">
                <a:extLst>
                  <a:ext uri="{FF2B5EF4-FFF2-40B4-BE49-F238E27FC236}">
                    <a16:creationId xmlns:a16="http://schemas.microsoft.com/office/drawing/2014/main" id="{A228D079-420F-4CD8-8BCD-52C994517DE5}"/>
                  </a:ext>
                </a:extLst>
              </p:cNvPr>
              <p:cNvSpPr/>
              <p:nvPr/>
            </p:nvSpPr>
            <p:spPr>
              <a:xfrm>
                <a:off x="6480460" y="1405689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</p:grpSp>
        <p:grpSp>
          <p:nvGrpSpPr>
            <p:cNvPr id="821" name="Group 820">
              <a:extLst>
                <a:ext uri="{FF2B5EF4-FFF2-40B4-BE49-F238E27FC236}">
                  <a16:creationId xmlns:a16="http://schemas.microsoft.com/office/drawing/2014/main" id="{08E10DB7-AF18-4F0A-B616-E5816FFC2DE3}"/>
                </a:ext>
              </a:extLst>
            </p:cNvPr>
            <p:cNvGrpSpPr/>
            <p:nvPr/>
          </p:nvGrpSpPr>
          <p:grpSpPr>
            <a:xfrm>
              <a:off x="632585" y="6082030"/>
              <a:ext cx="5855740" cy="12733"/>
              <a:chOff x="635520" y="1403756"/>
              <a:chExt cx="5855740" cy="12733"/>
            </a:xfrm>
          </p:grpSpPr>
          <p:sp>
            <p:nvSpPr>
              <p:cNvPr id="846" name="Oval 845">
                <a:extLst>
                  <a:ext uri="{FF2B5EF4-FFF2-40B4-BE49-F238E27FC236}">
                    <a16:creationId xmlns:a16="http://schemas.microsoft.com/office/drawing/2014/main" id="{35458822-CF99-4669-A140-BB9C6F80942C}"/>
                  </a:ext>
                </a:extLst>
              </p:cNvPr>
              <p:cNvSpPr/>
              <p:nvPr/>
            </p:nvSpPr>
            <p:spPr>
              <a:xfrm>
                <a:off x="635520" y="1404995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847" name="Oval 846">
                <a:extLst>
                  <a:ext uri="{FF2B5EF4-FFF2-40B4-BE49-F238E27FC236}">
                    <a16:creationId xmlns:a16="http://schemas.microsoft.com/office/drawing/2014/main" id="{0BEC4719-D58F-4C09-AE23-CFB772C33472}"/>
                  </a:ext>
                </a:extLst>
              </p:cNvPr>
              <p:cNvSpPr/>
              <p:nvPr/>
            </p:nvSpPr>
            <p:spPr>
              <a:xfrm>
                <a:off x="1222322" y="1404995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848" name="Oval 847">
                <a:extLst>
                  <a:ext uri="{FF2B5EF4-FFF2-40B4-BE49-F238E27FC236}">
                    <a16:creationId xmlns:a16="http://schemas.microsoft.com/office/drawing/2014/main" id="{A9301724-A315-490E-A170-2C54EC7F9991}"/>
                  </a:ext>
                </a:extLst>
              </p:cNvPr>
              <p:cNvSpPr/>
              <p:nvPr/>
            </p:nvSpPr>
            <p:spPr>
              <a:xfrm>
                <a:off x="1803669" y="1405689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849" name="Oval 848">
                <a:extLst>
                  <a:ext uri="{FF2B5EF4-FFF2-40B4-BE49-F238E27FC236}">
                    <a16:creationId xmlns:a16="http://schemas.microsoft.com/office/drawing/2014/main" id="{BFC3DEFD-035C-4334-8883-2EBD5739E66C}"/>
                  </a:ext>
                </a:extLst>
              </p:cNvPr>
              <p:cNvSpPr/>
              <p:nvPr/>
            </p:nvSpPr>
            <p:spPr>
              <a:xfrm>
                <a:off x="2390535" y="1404028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850" name="Oval 849">
                <a:extLst>
                  <a:ext uri="{FF2B5EF4-FFF2-40B4-BE49-F238E27FC236}">
                    <a16:creationId xmlns:a16="http://schemas.microsoft.com/office/drawing/2014/main" id="{D3441BC1-9402-4CAD-92A9-7B0BB9878F53}"/>
                  </a:ext>
                </a:extLst>
              </p:cNvPr>
              <p:cNvSpPr/>
              <p:nvPr/>
            </p:nvSpPr>
            <p:spPr>
              <a:xfrm>
                <a:off x="2971216" y="1405689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851" name="Oval 850">
                <a:extLst>
                  <a:ext uri="{FF2B5EF4-FFF2-40B4-BE49-F238E27FC236}">
                    <a16:creationId xmlns:a16="http://schemas.microsoft.com/office/drawing/2014/main" id="{13424279-A589-4ED0-A988-A0FAC53CFC7E}"/>
                  </a:ext>
                </a:extLst>
              </p:cNvPr>
              <p:cNvSpPr/>
              <p:nvPr/>
            </p:nvSpPr>
            <p:spPr>
              <a:xfrm>
                <a:off x="3560455" y="1405689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852" name="Oval 851">
                <a:extLst>
                  <a:ext uri="{FF2B5EF4-FFF2-40B4-BE49-F238E27FC236}">
                    <a16:creationId xmlns:a16="http://schemas.microsoft.com/office/drawing/2014/main" id="{57B1B095-3282-413A-8C44-006E364D46A8}"/>
                  </a:ext>
                </a:extLst>
              </p:cNvPr>
              <p:cNvSpPr/>
              <p:nvPr/>
            </p:nvSpPr>
            <p:spPr>
              <a:xfrm>
                <a:off x="4144294" y="1405689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853" name="Oval 852">
                <a:extLst>
                  <a:ext uri="{FF2B5EF4-FFF2-40B4-BE49-F238E27FC236}">
                    <a16:creationId xmlns:a16="http://schemas.microsoft.com/office/drawing/2014/main" id="{7D85397C-9ECD-46BF-95C1-D67F7E99FDA3}"/>
                  </a:ext>
                </a:extLst>
              </p:cNvPr>
              <p:cNvSpPr/>
              <p:nvPr/>
            </p:nvSpPr>
            <p:spPr>
              <a:xfrm>
                <a:off x="4727147" y="1403756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854" name="Oval 853">
                <a:extLst>
                  <a:ext uri="{FF2B5EF4-FFF2-40B4-BE49-F238E27FC236}">
                    <a16:creationId xmlns:a16="http://schemas.microsoft.com/office/drawing/2014/main" id="{49355402-7C19-421C-97D2-0679B93438B2}"/>
                  </a:ext>
                </a:extLst>
              </p:cNvPr>
              <p:cNvSpPr/>
              <p:nvPr/>
            </p:nvSpPr>
            <p:spPr>
              <a:xfrm>
                <a:off x="5312109" y="1405689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855" name="Oval 854">
                <a:extLst>
                  <a:ext uri="{FF2B5EF4-FFF2-40B4-BE49-F238E27FC236}">
                    <a16:creationId xmlns:a16="http://schemas.microsoft.com/office/drawing/2014/main" id="{C11F695A-A14A-475D-9CC5-FC8CFA8A112F}"/>
                  </a:ext>
                </a:extLst>
              </p:cNvPr>
              <p:cNvSpPr/>
              <p:nvPr/>
            </p:nvSpPr>
            <p:spPr>
              <a:xfrm>
                <a:off x="5894825" y="1403756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856" name="Oval 855">
                <a:extLst>
                  <a:ext uri="{FF2B5EF4-FFF2-40B4-BE49-F238E27FC236}">
                    <a16:creationId xmlns:a16="http://schemas.microsoft.com/office/drawing/2014/main" id="{59D4DF62-80AE-4C71-9E7D-C2193D026B50}"/>
                  </a:ext>
                </a:extLst>
              </p:cNvPr>
              <p:cNvSpPr/>
              <p:nvPr/>
            </p:nvSpPr>
            <p:spPr>
              <a:xfrm>
                <a:off x="6480460" y="1405689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</p:grpSp>
        <p:grpSp>
          <p:nvGrpSpPr>
            <p:cNvPr id="822" name="Group 821">
              <a:extLst>
                <a:ext uri="{FF2B5EF4-FFF2-40B4-BE49-F238E27FC236}">
                  <a16:creationId xmlns:a16="http://schemas.microsoft.com/office/drawing/2014/main" id="{8124A6E3-7272-4DA0-94FE-262EF1E9C4CA}"/>
                </a:ext>
              </a:extLst>
            </p:cNvPr>
            <p:cNvGrpSpPr/>
            <p:nvPr/>
          </p:nvGrpSpPr>
          <p:grpSpPr>
            <a:xfrm>
              <a:off x="635050" y="6663640"/>
              <a:ext cx="5855740" cy="12733"/>
              <a:chOff x="635520" y="1403756"/>
              <a:chExt cx="5855740" cy="12733"/>
            </a:xfrm>
          </p:grpSpPr>
          <p:sp>
            <p:nvSpPr>
              <p:cNvPr id="835" name="Oval 834">
                <a:extLst>
                  <a:ext uri="{FF2B5EF4-FFF2-40B4-BE49-F238E27FC236}">
                    <a16:creationId xmlns:a16="http://schemas.microsoft.com/office/drawing/2014/main" id="{BBB362C0-714D-417A-822F-B8A47B7EA520}"/>
                  </a:ext>
                </a:extLst>
              </p:cNvPr>
              <p:cNvSpPr/>
              <p:nvPr/>
            </p:nvSpPr>
            <p:spPr>
              <a:xfrm>
                <a:off x="635520" y="1404995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836" name="Oval 835">
                <a:extLst>
                  <a:ext uri="{FF2B5EF4-FFF2-40B4-BE49-F238E27FC236}">
                    <a16:creationId xmlns:a16="http://schemas.microsoft.com/office/drawing/2014/main" id="{FA5D1978-C6A7-4AAF-B3AA-C148A4DE4311}"/>
                  </a:ext>
                </a:extLst>
              </p:cNvPr>
              <p:cNvSpPr/>
              <p:nvPr/>
            </p:nvSpPr>
            <p:spPr>
              <a:xfrm>
                <a:off x="1222322" y="1404995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837" name="Oval 836">
                <a:extLst>
                  <a:ext uri="{FF2B5EF4-FFF2-40B4-BE49-F238E27FC236}">
                    <a16:creationId xmlns:a16="http://schemas.microsoft.com/office/drawing/2014/main" id="{CC85CB74-1649-4F36-B32C-D7E3D03806E0}"/>
                  </a:ext>
                </a:extLst>
              </p:cNvPr>
              <p:cNvSpPr/>
              <p:nvPr/>
            </p:nvSpPr>
            <p:spPr>
              <a:xfrm>
                <a:off x="1803669" y="1405689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838" name="Oval 837">
                <a:extLst>
                  <a:ext uri="{FF2B5EF4-FFF2-40B4-BE49-F238E27FC236}">
                    <a16:creationId xmlns:a16="http://schemas.microsoft.com/office/drawing/2014/main" id="{AA17EA5B-AD4A-469C-A848-DEDEEAF41F99}"/>
                  </a:ext>
                </a:extLst>
              </p:cNvPr>
              <p:cNvSpPr/>
              <p:nvPr/>
            </p:nvSpPr>
            <p:spPr>
              <a:xfrm>
                <a:off x="2390535" y="1404028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839" name="Oval 838">
                <a:extLst>
                  <a:ext uri="{FF2B5EF4-FFF2-40B4-BE49-F238E27FC236}">
                    <a16:creationId xmlns:a16="http://schemas.microsoft.com/office/drawing/2014/main" id="{BBD7847E-1EA3-494D-98F7-2609DF6F0C6D}"/>
                  </a:ext>
                </a:extLst>
              </p:cNvPr>
              <p:cNvSpPr/>
              <p:nvPr/>
            </p:nvSpPr>
            <p:spPr>
              <a:xfrm>
                <a:off x="2971216" y="1405689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840" name="Oval 839">
                <a:extLst>
                  <a:ext uri="{FF2B5EF4-FFF2-40B4-BE49-F238E27FC236}">
                    <a16:creationId xmlns:a16="http://schemas.microsoft.com/office/drawing/2014/main" id="{1A6DF1A5-25DF-41EE-8DC3-42E39E3F82FA}"/>
                  </a:ext>
                </a:extLst>
              </p:cNvPr>
              <p:cNvSpPr/>
              <p:nvPr/>
            </p:nvSpPr>
            <p:spPr>
              <a:xfrm>
                <a:off x="3560455" y="1405689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841" name="Oval 840">
                <a:extLst>
                  <a:ext uri="{FF2B5EF4-FFF2-40B4-BE49-F238E27FC236}">
                    <a16:creationId xmlns:a16="http://schemas.microsoft.com/office/drawing/2014/main" id="{16FB98E5-E37F-4701-A92D-E9D685952D0A}"/>
                  </a:ext>
                </a:extLst>
              </p:cNvPr>
              <p:cNvSpPr/>
              <p:nvPr/>
            </p:nvSpPr>
            <p:spPr>
              <a:xfrm>
                <a:off x="4144294" y="1405689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842" name="Oval 841">
                <a:extLst>
                  <a:ext uri="{FF2B5EF4-FFF2-40B4-BE49-F238E27FC236}">
                    <a16:creationId xmlns:a16="http://schemas.microsoft.com/office/drawing/2014/main" id="{BEC65755-A7A0-4AC1-9C99-A751980F510F}"/>
                  </a:ext>
                </a:extLst>
              </p:cNvPr>
              <p:cNvSpPr/>
              <p:nvPr/>
            </p:nvSpPr>
            <p:spPr>
              <a:xfrm>
                <a:off x="4727147" y="1403756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843" name="Oval 842">
                <a:extLst>
                  <a:ext uri="{FF2B5EF4-FFF2-40B4-BE49-F238E27FC236}">
                    <a16:creationId xmlns:a16="http://schemas.microsoft.com/office/drawing/2014/main" id="{681C25BF-9D71-47B8-98F6-CEB5187823A5}"/>
                  </a:ext>
                </a:extLst>
              </p:cNvPr>
              <p:cNvSpPr/>
              <p:nvPr/>
            </p:nvSpPr>
            <p:spPr>
              <a:xfrm>
                <a:off x="5312109" y="1405689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844" name="Oval 843">
                <a:extLst>
                  <a:ext uri="{FF2B5EF4-FFF2-40B4-BE49-F238E27FC236}">
                    <a16:creationId xmlns:a16="http://schemas.microsoft.com/office/drawing/2014/main" id="{3BE7A071-F6D5-42B4-ABAB-F9B628681791}"/>
                  </a:ext>
                </a:extLst>
              </p:cNvPr>
              <p:cNvSpPr/>
              <p:nvPr/>
            </p:nvSpPr>
            <p:spPr>
              <a:xfrm>
                <a:off x="5894825" y="1403756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845" name="Oval 844">
                <a:extLst>
                  <a:ext uri="{FF2B5EF4-FFF2-40B4-BE49-F238E27FC236}">
                    <a16:creationId xmlns:a16="http://schemas.microsoft.com/office/drawing/2014/main" id="{FE37BA71-C71E-4E16-A74D-AB2356548D6B}"/>
                  </a:ext>
                </a:extLst>
              </p:cNvPr>
              <p:cNvSpPr/>
              <p:nvPr/>
            </p:nvSpPr>
            <p:spPr>
              <a:xfrm>
                <a:off x="6480460" y="1405689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</p:grpSp>
        <p:grpSp>
          <p:nvGrpSpPr>
            <p:cNvPr id="823" name="Group 822">
              <a:extLst>
                <a:ext uri="{FF2B5EF4-FFF2-40B4-BE49-F238E27FC236}">
                  <a16:creationId xmlns:a16="http://schemas.microsoft.com/office/drawing/2014/main" id="{A0022218-6F9C-45AA-B040-D127AF01C4CE}"/>
                </a:ext>
              </a:extLst>
            </p:cNvPr>
            <p:cNvGrpSpPr/>
            <p:nvPr/>
          </p:nvGrpSpPr>
          <p:grpSpPr>
            <a:xfrm>
              <a:off x="632585" y="7248968"/>
              <a:ext cx="5855740" cy="12733"/>
              <a:chOff x="635520" y="1403756"/>
              <a:chExt cx="5855740" cy="12733"/>
            </a:xfrm>
          </p:grpSpPr>
          <p:sp>
            <p:nvSpPr>
              <p:cNvPr id="824" name="Oval 823">
                <a:extLst>
                  <a:ext uri="{FF2B5EF4-FFF2-40B4-BE49-F238E27FC236}">
                    <a16:creationId xmlns:a16="http://schemas.microsoft.com/office/drawing/2014/main" id="{7C64D115-DF1D-4E95-8CE1-7186E12A51EA}"/>
                  </a:ext>
                </a:extLst>
              </p:cNvPr>
              <p:cNvSpPr/>
              <p:nvPr/>
            </p:nvSpPr>
            <p:spPr>
              <a:xfrm>
                <a:off x="635520" y="1404995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825" name="Oval 824">
                <a:extLst>
                  <a:ext uri="{FF2B5EF4-FFF2-40B4-BE49-F238E27FC236}">
                    <a16:creationId xmlns:a16="http://schemas.microsoft.com/office/drawing/2014/main" id="{23BD07B0-DAC8-430C-AC62-2BBCE6318746}"/>
                  </a:ext>
                </a:extLst>
              </p:cNvPr>
              <p:cNvSpPr/>
              <p:nvPr/>
            </p:nvSpPr>
            <p:spPr>
              <a:xfrm>
                <a:off x="1222322" y="1404995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826" name="Oval 825">
                <a:extLst>
                  <a:ext uri="{FF2B5EF4-FFF2-40B4-BE49-F238E27FC236}">
                    <a16:creationId xmlns:a16="http://schemas.microsoft.com/office/drawing/2014/main" id="{7F2DC57D-9653-42EC-B2E3-9FA78E4AADAC}"/>
                  </a:ext>
                </a:extLst>
              </p:cNvPr>
              <p:cNvSpPr/>
              <p:nvPr/>
            </p:nvSpPr>
            <p:spPr>
              <a:xfrm>
                <a:off x="1803669" y="1405689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827" name="Oval 826">
                <a:extLst>
                  <a:ext uri="{FF2B5EF4-FFF2-40B4-BE49-F238E27FC236}">
                    <a16:creationId xmlns:a16="http://schemas.microsoft.com/office/drawing/2014/main" id="{31B613F4-2F28-4014-8613-DADD10268A6C}"/>
                  </a:ext>
                </a:extLst>
              </p:cNvPr>
              <p:cNvSpPr/>
              <p:nvPr/>
            </p:nvSpPr>
            <p:spPr>
              <a:xfrm>
                <a:off x="2390535" y="1404028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828" name="Oval 827">
                <a:extLst>
                  <a:ext uri="{FF2B5EF4-FFF2-40B4-BE49-F238E27FC236}">
                    <a16:creationId xmlns:a16="http://schemas.microsoft.com/office/drawing/2014/main" id="{1A05C42B-FE0C-4A06-BADC-AE7A5A2DDD89}"/>
                  </a:ext>
                </a:extLst>
              </p:cNvPr>
              <p:cNvSpPr/>
              <p:nvPr/>
            </p:nvSpPr>
            <p:spPr>
              <a:xfrm>
                <a:off x="2971216" y="1405689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829" name="Oval 828">
                <a:extLst>
                  <a:ext uri="{FF2B5EF4-FFF2-40B4-BE49-F238E27FC236}">
                    <a16:creationId xmlns:a16="http://schemas.microsoft.com/office/drawing/2014/main" id="{CEBB6A66-1DF3-4478-94A6-2E6F87D28E85}"/>
                  </a:ext>
                </a:extLst>
              </p:cNvPr>
              <p:cNvSpPr/>
              <p:nvPr/>
            </p:nvSpPr>
            <p:spPr>
              <a:xfrm>
                <a:off x="3560455" y="1405689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830" name="Oval 829">
                <a:extLst>
                  <a:ext uri="{FF2B5EF4-FFF2-40B4-BE49-F238E27FC236}">
                    <a16:creationId xmlns:a16="http://schemas.microsoft.com/office/drawing/2014/main" id="{33895555-F408-42BF-8F16-52BC2FAE0625}"/>
                  </a:ext>
                </a:extLst>
              </p:cNvPr>
              <p:cNvSpPr/>
              <p:nvPr/>
            </p:nvSpPr>
            <p:spPr>
              <a:xfrm>
                <a:off x="4144294" y="1405689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831" name="Oval 830">
                <a:extLst>
                  <a:ext uri="{FF2B5EF4-FFF2-40B4-BE49-F238E27FC236}">
                    <a16:creationId xmlns:a16="http://schemas.microsoft.com/office/drawing/2014/main" id="{225D27B8-97F4-42F5-8FD6-A7CA0524E659}"/>
                  </a:ext>
                </a:extLst>
              </p:cNvPr>
              <p:cNvSpPr/>
              <p:nvPr/>
            </p:nvSpPr>
            <p:spPr>
              <a:xfrm>
                <a:off x="4727147" y="1403756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832" name="Oval 831">
                <a:extLst>
                  <a:ext uri="{FF2B5EF4-FFF2-40B4-BE49-F238E27FC236}">
                    <a16:creationId xmlns:a16="http://schemas.microsoft.com/office/drawing/2014/main" id="{5B1C6A5B-F6D7-4631-A4FF-74520BA190BA}"/>
                  </a:ext>
                </a:extLst>
              </p:cNvPr>
              <p:cNvSpPr/>
              <p:nvPr/>
            </p:nvSpPr>
            <p:spPr>
              <a:xfrm>
                <a:off x="5312109" y="1405689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833" name="Oval 832">
                <a:extLst>
                  <a:ext uri="{FF2B5EF4-FFF2-40B4-BE49-F238E27FC236}">
                    <a16:creationId xmlns:a16="http://schemas.microsoft.com/office/drawing/2014/main" id="{A7D3A9D7-4A54-496E-A576-E0E7F7600D3D}"/>
                  </a:ext>
                </a:extLst>
              </p:cNvPr>
              <p:cNvSpPr/>
              <p:nvPr/>
            </p:nvSpPr>
            <p:spPr>
              <a:xfrm>
                <a:off x="5894825" y="1403756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834" name="Oval 833">
                <a:extLst>
                  <a:ext uri="{FF2B5EF4-FFF2-40B4-BE49-F238E27FC236}">
                    <a16:creationId xmlns:a16="http://schemas.microsoft.com/office/drawing/2014/main" id="{C4C7663F-7EDF-45AF-8FB0-957C5ED5182A}"/>
                  </a:ext>
                </a:extLst>
              </p:cNvPr>
              <p:cNvSpPr/>
              <p:nvPr/>
            </p:nvSpPr>
            <p:spPr>
              <a:xfrm>
                <a:off x="6480460" y="1405689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</p:grpSp>
      </p:grpSp>
      <p:grpSp>
        <p:nvGrpSpPr>
          <p:cNvPr id="945" name="Group 944">
            <a:extLst>
              <a:ext uri="{FF2B5EF4-FFF2-40B4-BE49-F238E27FC236}">
                <a16:creationId xmlns:a16="http://schemas.microsoft.com/office/drawing/2014/main" id="{7C0200AC-2166-42BE-970F-8B9D75887108}"/>
              </a:ext>
            </a:extLst>
          </p:cNvPr>
          <p:cNvGrpSpPr/>
          <p:nvPr/>
        </p:nvGrpSpPr>
        <p:grpSpPr>
          <a:xfrm>
            <a:off x="3608169" y="3674876"/>
            <a:ext cx="2777855" cy="2550195"/>
            <a:chOff x="11976" y="1144351"/>
            <a:chExt cx="7160278" cy="6573453"/>
          </a:xfrm>
        </p:grpSpPr>
        <p:cxnSp>
          <p:nvCxnSpPr>
            <p:cNvPr id="946" name="Straight Connector 945">
              <a:extLst>
                <a:ext uri="{FF2B5EF4-FFF2-40B4-BE49-F238E27FC236}">
                  <a16:creationId xmlns:a16="http://schemas.microsoft.com/office/drawing/2014/main" id="{10746B1F-C3DE-432B-8F35-7055F956E833}"/>
                </a:ext>
              </a:extLst>
            </p:cNvPr>
            <p:cNvCxnSpPr/>
            <p:nvPr/>
          </p:nvCxnSpPr>
          <p:spPr>
            <a:xfrm>
              <a:off x="640920" y="1410395"/>
              <a:ext cx="0" cy="584494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947" name="Straight Connector 946">
              <a:extLst>
                <a:ext uri="{FF2B5EF4-FFF2-40B4-BE49-F238E27FC236}">
                  <a16:creationId xmlns:a16="http://schemas.microsoft.com/office/drawing/2014/main" id="{6EA17719-C392-4519-AEAB-37CCAC942AE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40919" y="7255335"/>
              <a:ext cx="5844941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948" name="TextBox 947">
              <a:extLst>
                <a:ext uri="{FF2B5EF4-FFF2-40B4-BE49-F238E27FC236}">
                  <a16:creationId xmlns:a16="http://schemas.microsoft.com/office/drawing/2014/main" id="{D78A6C77-BCD5-462F-9549-48C17BB965FD}"/>
                </a:ext>
              </a:extLst>
            </p:cNvPr>
            <p:cNvSpPr txBox="1"/>
            <p:nvPr/>
          </p:nvSpPr>
          <p:spPr>
            <a:xfrm>
              <a:off x="999718" y="7171162"/>
              <a:ext cx="340389" cy="49226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800" dirty="0">
                  <a:latin typeface="Verdana" panose="020B0604030504040204" pitchFamily="34" charset="0"/>
                  <a:ea typeface="Verdana" panose="020B0604030504040204" pitchFamily="34" charset="0"/>
                </a:rPr>
                <a:t>1</a:t>
              </a:r>
            </a:p>
          </p:txBody>
        </p:sp>
        <p:sp>
          <p:nvSpPr>
            <p:cNvPr id="949" name="TextBox 948">
              <a:extLst>
                <a:ext uri="{FF2B5EF4-FFF2-40B4-BE49-F238E27FC236}">
                  <a16:creationId xmlns:a16="http://schemas.microsoft.com/office/drawing/2014/main" id="{C6FE58CB-7544-498E-B31B-A508E8062071}"/>
                </a:ext>
              </a:extLst>
            </p:cNvPr>
            <p:cNvSpPr txBox="1"/>
            <p:nvPr/>
          </p:nvSpPr>
          <p:spPr>
            <a:xfrm>
              <a:off x="1587404" y="7162467"/>
              <a:ext cx="340389" cy="49226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800" dirty="0">
                  <a:latin typeface="Verdana" panose="020B0604030504040204" pitchFamily="34" charset="0"/>
                  <a:ea typeface="Verdana" panose="020B0604030504040204" pitchFamily="34" charset="0"/>
                </a:rPr>
                <a:t>2</a:t>
              </a:r>
            </a:p>
          </p:txBody>
        </p:sp>
        <p:sp>
          <p:nvSpPr>
            <p:cNvPr id="950" name="TextBox 949">
              <a:extLst>
                <a:ext uri="{FF2B5EF4-FFF2-40B4-BE49-F238E27FC236}">
                  <a16:creationId xmlns:a16="http://schemas.microsoft.com/office/drawing/2014/main" id="{E99E2E3B-34F8-4DEB-A769-24243CAFA28D}"/>
                </a:ext>
              </a:extLst>
            </p:cNvPr>
            <p:cNvSpPr txBox="1"/>
            <p:nvPr/>
          </p:nvSpPr>
          <p:spPr>
            <a:xfrm>
              <a:off x="2173212" y="7171584"/>
              <a:ext cx="340389" cy="49226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800" dirty="0">
                  <a:latin typeface="Verdana" panose="020B0604030504040204" pitchFamily="34" charset="0"/>
                  <a:ea typeface="Verdana" panose="020B0604030504040204" pitchFamily="34" charset="0"/>
                </a:rPr>
                <a:t>3</a:t>
              </a:r>
            </a:p>
          </p:txBody>
        </p:sp>
        <p:sp>
          <p:nvSpPr>
            <p:cNvPr id="951" name="TextBox 950">
              <a:extLst>
                <a:ext uri="{FF2B5EF4-FFF2-40B4-BE49-F238E27FC236}">
                  <a16:creationId xmlns:a16="http://schemas.microsoft.com/office/drawing/2014/main" id="{868D05ED-6AAC-4656-9779-3C310925F6CB}"/>
                </a:ext>
              </a:extLst>
            </p:cNvPr>
            <p:cNvSpPr txBox="1"/>
            <p:nvPr/>
          </p:nvSpPr>
          <p:spPr>
            <a:xfrm>
              <a:off x="2722244" y="7162465"/>
              <a:ext cx="340389" cy="49226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800" dirty="0">
                  <a:latin typeface="Verdana" panose="020B0604030504040204" pitchFamily="34" charset="0"/>
                  <a:ea typeface="Verdana" panose="020B0604030504040204" pitchFamily="34" charset="0"/>
                </a:rPr>
                <a:t>4</a:t>
              </a:r>
            </a:p>
          </p:txBody>
        </p:sp>
        <p:sp>
          <p:nvSpPr>
            <p:cNvPr id="952" name="TextBox 951">
              <a:extLst>
                <a:ext uri="{FF2B5EF4-FFF2-40B4-BE49-F238E27FC236}">
                  <a16:creationId xmlns:a16="http://schemas.microsoft.com/office/drawing/2014/main" id="{E36DD662-59EA-408D-AA55-34D6DF76E534}"/>
                </a:ext>
              </a:extLst>
            </p:cNvPr>
            <p:cNvSpPr txBox="1"/>
            <p:nvPr/>
          </p:nvSpPr>
          <p:spPr>
            <a:xfrm>
              <a:off x="3328523" y="7162470"/>
              <a:ext cx="354032" cy="55533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800" dirty="0">
                  <a:latin typeface="Verdana" panose="020B0604030504040204" pitchFamily="34" charset="0"/>
                  <a:ea typeface="Verdana" panose="020B0604030504040204" pitchFamily="34" charset="0"/>
                </a:rPr>
                <a:t>5</a:t>
              </a:r>
            </a:p>
          </p:txBody>
        </p:sp>
        <p:sp>
          <p:nvSpPr>
            <p:cNvPr id="953" name="TextBox 952">
              <a:extLst>
                <a:ext uri="{FF2B5EF4-FFF2-40B4-BE49-F238E27FC236}">
                  <a16:creationId xmlns:a16="http://schemas.microsoft.com/office/drawing/2014/main" id="{2E7DE89F-ACBA-42EA-8E95-AE3872A0FF75}"/>
                </a:ext>
              </a:extLst>
            </p:cNvPr>
            <p:cNvSpPr txBox="1"/>
            <p:nvPr/>
          </p:nvSpPr>
          <p:spPr>
            <a:xfrm>
              <a:off x="3968270" y="7162470"/>
              <a:ext cx="340388" cy="49226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800" dirty="0">
                  <a:latin typeface="Verdana" panose="020B0604030504040204" pitchFamily="34" charset="0"/>
                  <a:ea typeface="Verdana" panose="020B0604030504040204" pitchFamily="34" charset="0"/>
                </a:rPr>
                <a:t>6</a:t>
              </a:r>
            </a:p>
          </p:txBody>
        </p:sp>
        <p:sp>
          <p:nvSpPr>
            <p:cNvPr id="954" name="TextBox 953">
              <a:extLst>
                <a:ext uri="{FF2B5EF4-FFF2-40B4-BE49-F238E27FC236}">
                  <a16:creationId xmlns:a16="http://schemas.microsoft.com/office/drawing/2014/main" id="{75AA09A8-4C1C-4614-8814-5673B837D323}"/>
                </a:ext>
              </a:extLst>
            </p:cNvPr>
            <p:cNvSpPr txBox="1"/>
            <p:nvPr/>
          </p:nvSpPr>
          <p:spPr>
            <a:xfrm>
              <a:off x="4510009" y="7162462"/>
              <a:ext cx="340389" cy="49226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800" dirty="0">
                  <a:latin typeface="Verdana" panose="020B0604030504040204" pitchFamily="34" charset="0"/>
                  <a:ea typeface="Verdana" panose="020B0604030504040204" pitchFamily="34" charset="0"/>
                </a:rPr>
                <a:t>7</a:t>
              </a:r>
            </a:p>
          </p:txBody>
        </p:sp>
        <p:sp>
          <p:nvSpPr>
            <p:cNvPr id="955" name="TextBox 954">
              <a:extLst>
                <a:ext uri="{FF2B5EF4-FFF2-40B4-BE49-F238E27FC236}">
                  <a16:creationId xmlns:a16="http://schemas.microsoft.com/office/drawing/2014/main" id="{3C025398-EB69-4265-8199-C927D4AE0498}"/>
                </a:ext>
              </a:extLst>
            </p:cNvPr>
            <p:cNvSpPr txBox="1"/>
            <p:nvPr/>
          </p:nvSpPr>
          <p:spPr>
            <a:xfrm>
              <a:off x="5034523" y="7162459"/>
              <a:ext cx="340389" cy="49226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800" dirty="0">
                  <a:latin typeface="Verdana" panose="020B0604030504040204" pitchFamily="34" charset="0"/>
                  <a:ea typeface="Verdana" panose="020B0604030504040204" pitchFamily="34" charset="0"/>
                </a:rPr>
                <a:t>8</a:t>
              </a:r>
            </a:p>
          </p:txBody>
        </p:sp>
        <p:sp>
          <p:nvSpPr>
            <p:cNvPr id="956" name="TextBox 955">
              <a:extLst>
                <a:ext uri="{FF2B5EF4-FFF2-40B4-BE49-F238E27FC236}">
                  <a16:creationId xmlns:a16="http://schemas.microsoft.com/office/drawing/2014/main" id="{0DB0C30A-A0F3-4964-A3F0-44C016281C84}"/>
                </a:ext>
              </a:extLst>
            </p:cNvPr>
            <p:cNvSpPr txBox="1"/>
            <p:nvPr/>
          </p:nvSpPr>
          <p:spPr>
            <a:xfrm>
              <a:off x="5641434" y="7168506"/>
              <a:ext cx="340389" cy="49226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800" dirty="0">
                  <a:latin typeface="Verdana" panose="020B0604030504040204" pitchFamily="34" charset="0"/>
                  <a:ea typeface="Verdana" panose="020B0604030504040204" pitchFamily="34" charset="0"/>
                </a:rPr>
                <a:t>9</a:t>
              </a:r>
            </a:p>
          </p:txBody>
        </p:sp>
        <p:sp>
          <p:nvSpPr>
            <p:cNvPr id="957" name="TextBox 956">
              <a:extLst>
                <a:ext uri="{FF2B5EF4-FFF2-40B4-BE49-F238E27FC236}">
                  <a16:creationId xmlns:a16="http://schemas.microsoft.com/office/drawing/2014/main" id="{1F5A3736-5811-48D3-978B-E86F517E1E4D}"/>
                </a:ext>
              </a:extLst>
            </p:cNvPr>
            <p:cNvSpPr txBox="1"/>
            <p:nvPr/>
          </p:nvSpPr>
          <p:spPr>
            <a:xfrm>
              <a:off x="6133240" y="7135696"/>
              <a:ext cx="1039014" cy="49226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800" dirty="0">
                  <a:latin typeface="Verdana" panose="020B0604030504040204" pitchFamily="34" charset="0"/>
                  <a:ea typeface="Verdana" panose="020B0604030504040204" pitchFamily="34" charset="0"/>
                </a:rPr>
                <a:t>10</a:t>
              </a:r>
            </a:p>
          </p:txBody>
        </p:sp>
        <p:sp>
          <p:nvSpPr>
            <p:cNvPr id="958" name="TextBox 957">
              <a:extLst>
                <a:ext uri="{FF2B5EF4-FFF2-40B4-BE49-F238E27FC236}">
                  <a16:creationId xmlns:a16="http://schemas.microsoft.com/office/drawing/2014/main" id="{0772AFA7-274F-44B7-BE2B-BA0E0C1C1510}"/>
                </a:ext>
              </a:extLst>
            </p:cNvPr>
            <p:cNvSpPr txBox="1"/>
            <p:nvPr/>
          </p:nvSpPr>
          <p:spPr>
            <a:xfrm>
              <a:off x="427278" y="7171164"/>
              <a:ext cx="340388" cy="49226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800" dirty="0">
                  <a:latin typeface="Verdana" panose="020B0604030504040204" pitchFamily="34" charset="0"/>
                  <a:ea typeface="Verdana" panose="020B0604030504040204" pitchFamily="34" charset="0"/>
                </a:rPr>
                <a:t>0</a:t>
              </a:r>
            </a:p>
          </p:txBody>
        </p:sp>
        <p:sp>
          <p:nvSpPr>
            <p:cNvPr id="959" name="TextBox 958">
              <a:extLst>
                <a:ext uri="{FF2B5EF4-FFF2-40B4-BE49-F238E27FC236}">
                  <a16:creationId xmlns:a16="http://schemas.microsoft.com/office/drawing/2014/main" id="{B7A6238A-BA97-4B08-BBA5-E8D80E060856}"/>
                </a:ext>
              </a:extLst>
            </p:cNvPr>
            <p:cNvSpPr txBox="1"/>
            <p:nvPr/>
          </p:nvSpPr>
          <p:spPr>
            <a:xfrm>
              <a:off x="257083" y="6396530"/>
              <a:ext cx="340389" cy="49226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800" dirty="0">
                  <a:latin typeface="Verdana" panose="020B0604030504040204" pitchFamily="34" charset="0"/>
                  <a:ea typeface="Verdana" panose="020B0604030504040204" pitchFamily="34" charset="0"/>
                </a:rPr>
                <a:t>1</a:t>
              </a:r>
            </a:p>
          </p:txBody>
        </p:sp>
        <p:sp>
          <p:nvSpPr>
            <p:cNvPr id="960" name="TextBox 959">
              <a:extLst>
                <a:ext uri="{FF2B5EF4-FFF2-40B4-BE49-F238E27FC236}">
                  <a16:creationId xmlns:a16="http://schemas.microsoft.com/office/drawing/2014/main" id="{31E8F9BB-F8B1-4803-B528-15DE349E8530}"/>
                </a:ext>
              </a:extLst>
            </p:cNvPr>
            <p:cNvSpPr txBox="1"/>
            <p:nvPr/>
          </p:nvSpPr>
          <p:spPr>
            <a:xfrm>
              <a:off x="250471" y="5848627"/>
              <a:ext cx="340389" cy="49226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800" dirty="0">
                  <a:latin typeface="Verdana" panose="020B0604030504040204" pitchFamily="34" charset="0"/>
                  <a:ea typeface="Verdana" panose="020B0604030504040204" pitchFamily="34" charset="0"/>
                </a:rPr>
                <a:t>2</a:t>
              </a:r>
            </a:p>
          </p:txBody>
        </p:sp>
        <p:sp>
          <p:nvSpPr>
            <p:cNvPr id="961" name="TextBox 960">
              <a:extLst>
                <a:ext uri="{FF2B5EF4-FFF2-40B4-BE49-F238E27FC236}">
                  <a16:creationId xmlns:a16="http://schemas.microsoft.com/office/drawing/2014/main" id="{F7A8532A-2596-4119-A2E2-DB19EDCA267C}"/>
                </a:ext>
              </a:extLst>
            </p:cNvPr>
            <p:cNvSpPr txBox="1"/>
            <p:nvPr/>
          </p:nvSpPr>
          <p:spPr>
            <a:xfrm>
              <a:off x="228822" y="5232265"/>
              <a:ext cx="340389" cy="49226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800" dirty="0">
                  <a:latin typeface="Verdana" panose="020B0604030504040204" pitchFamily="34" charset="0"/>
                  <a:ea typeface="Verdana" panose="020B0604030504040204" pitchFamily="34" charset="0"/>
                </a:rPr>
                <a:t>3</a:t>
              </a:r>
            </a:p>
          </p:txBody>
        </p:sp>
        <p:sp>
          <p:nvSpPr>
            <p:cNvPr id="962" name="TextBox 961">
              <a:extLst>
                <a:ext uri="{FF2B5EF4-FFF2-40B4-BE49-F238E27FC236}">
                  <a16:creationId xmlns:a16="http://schemas.microsoft.com/office/drawing/2014/main" id="{CABCF147-76BE-4F4B-ABF7-D62268105575}"/>
                </a:ext>
              </a:extLst>
            </p:cNvPr>
            <p:cNvSpPr txBox="1"/>
            <p:nvPr/>
          </p:nvSpPr>
          <p:spPr>
            <a:xfrm>
              <a:off x="228822" y="4616769"/>
              <a:ext cx="340389" cy="49226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800" dirty="0">
                  <a:latin typeface="Verdana" panose="020B0604030504040204" pitchFamily="34" charset="0"/>
                  <a:ea typeface="Verdana" panose="020B0604030504040204" pitchFamily="34" charset="0"/>
                </a:rPr>
                <a:t>4</a:t>
              </a:r>
            </a:p>
          </p:txBody>
        </p:sp>
        <p:sp>
          <p:nvSpPr>
            <p:cNvPr id="963" name="TextBox 962">
              <a:extLst>
                <a:ext uri="{FF2B5EF4-FFF2-40B4-BE49-F238E27FC236}">
                  <a16:creationId xmlns:a16="http://schemas.microsoft.com/office/drawing/2014/main" id="{D0355C4C-C3D3-4651-8338-7A57E79CF0AD}"/>
                </a:ext>
              </a:extLst>
            </p:cNvPr>
            <p:cNvSpPr txBox="1"/>
            <p:nvPr/>
          </p:nvSpPr>
          <p:spPr>
            <a:xfrm>
              <a:off x="251340" y="4084909"/>
              <a:ext cx="340389" cy="49226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800" dirty="0">
                  <a:latin typeface="Verdana" panose="020B0604030504040204" pitchFamily="34" charset="0"/>
                  <a:ea typeface="Verdana" panose="020B0604030504040204" pitchFamily="34" charset="0"/>
                </a:rPr>
                <a:t>5</a:t>
              </a:r>
            </a:p>
          </p:txBody>
        </p:sp>
        <p:sp>
          <p:nvSpPr>
            <p:cNvPr id="964" name="TextBox 963">
              <a:extLst>
                <a:ext uri="{FF2B5EF4-FFF2-40B4-BE49-F238E27FC236}">
                  <a16:creationId xmlns:a16="http://schemas.microsoft.com/office/drawing/2014/main" id="{F60433F3-D2D5-4D4E-8626-A6E8D1F0BA4F}"/>
                </a:ext>
              </a:extLst>
            </p:cNvPr>
            <p:cNvSpPr txBox="1"/>
            <p:nvPr/>
          </p:nvSpPr>
          <p:spPr>
            <a:xfrm>
              <a:off x="257083" y="3532454"/>
              <a:ext cx="340389" cy="49226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800" dirty="0">
                  <a:latin typeface="Verdana" panose="020B0604030504040204" pitchFamily="34" charset="0"/>
                  <a:ea typeface="Verdana" panose="020B0604030504040204" pitchFamily="34" charset="0"/>
                </a:rPr>
                <a:t>6</a:t>
              </a:r>
            </a:p>
          </p:txBody>
        </p:sp>
        <p:sp>
          <p:nvSpPr>
            <p:cNvPr id="965" name="TextBox 964">
              <a:extLst>
                <a:ext uri="{FF2B5EF4-FFF2-40B4-BE49-F238E27FC236}">
                  <a16:creationId xmlns:a16="http://schemas.microsoft.com/office/drawing/2014/main" id="{B78CE0C1-E3A8-496B-917F-338AE829560C}"/>
                </a:ext>
              </a:extLst>
            </p:cNvPr>
            <p:cNvSpPr txBox="1"/>
            <p:nvPr/>
          </p:nvSpPr>
          <p:spPr>
            <a:xfrm>
              <a:off x="250469" y="2894470"/>
              <a:ext cx="340389" cy="49226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800" dirty="0">
                  <a:latin typeface="Verdana" panose="020B0604030504040204" pitchFamily="34" charset="0"/>
                  <a:ea typeface="Verdana" panose="020B0604030504040204" pitchFamily="34" charset="0"/>
                </a:rPr>
                <a:t>7</a:t>
              </a:r>
            </a:p>
          </p:txBody>
        </p:sp>
        <p:sp>
          <p:nvSpPr>
            <p:cNvPr id="966" name="TextBox 965">
              <a:extLst>
                <a:ext uri="{FF2B5EF4-FFF2-40B4-BE49-F238E27FC236}">
                  <a16:creationId xmlns:a16="http://schemas.microsoft.com/office/drawing/2014/main" id="{2DB645BB-683B-442E-A0AF-BFAE35BCBAB8}"/>
                </a:ext>
              </a:extLst>
            </p:cNvPr>
            <p:cNvSpPr txBox="1"/>
            <p:nvPr/>
          </p:nvSpPr>
          <p:spPr>
            <a:xfrm>
              <a:off x="257083" y="2295430"/>
              <a:ext cx="340389" cy="49226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800" dirty="0">
                  <a:latin typeface="Verdana" panose="020B0604030504040204" pitchFamily="34" charset="0"/>
                  <a:ea typeface="Verdana" panose="020B0604030504040204" pitchFamily="34" charset="0"/>
                </a:rPr>
                <a:t>8</a:t>
              </a:r>
            </a:p>
          </p:txBody>
        </p:sp>
        <p:sp>
          <p:nvSpPr>
            <p:cNvPr id="967" name="TextBox 966">
              <a:extLst>
                <a:ext uri="{FF2B5EF4-FFF2-40B4-BE49-F238E27FC236}">
                  <a16:creationId xmlns:a16="http://schemas.microsoft.com/office/drawing/2014/main" id="{E1C83FF6-74E5-4679-83D4-9652A5834F8C}"/>
                </a:ext>
              </a:extLst>
            </p:cNvPr>
            <p:cNvSpPr txBox="1"/>
            <p:nvPr/>
          </p:nvSpPr>
          <p:spPr>
            <a:xfrm>
              <a:off x="281387" y="1741874"/>
              <a:ext cx="340388" cy="49226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800" dirty="0">
                  <a:latin typeface="Verdana" panose="020B0604030504040204" pitchFamily="34" charset="0"/>
                  <a:ea typeface="Verdana" panose="020B0604030504040204" pitchFamily="34" charset="0"/>
                </a:rPr>
                <a:t>9</a:t>
              </a:r>
            </a:p>
          </p:txBody>
        </p:sp>
        <p:sp>
          <p:nvSpPr>
            <p:cNvPr id="968" name="TextBox 967">
              <a:extLst>
                <a:ext uri="{FF2B5EF4-FFF2-40B4-BE49-F238E27FC236}">
                  <a16:creationId xmlns:a16="http://schemas.microsoft.com/office/drawing/2014/main" id="{0246E7C8-A5C6-4A59-A0D9-8DC355174A78}"/>
                </a:ext>
              </a:extLst>
            </p:cNvPr>
            <p:cNvSpPr txBox="1"/>
            <p:nvPr/>
          </p:nvSpPr>
          <p:spPr>
            <a:xfrm>
              <a:off x="11976" y="1144351"/>
              <a:ext cx="885003" cy="55533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800" dirty="0">
                  <a:latin typeface="Verdana" panose="020B0604030504040204" pitchFamily="34" charset="0"/>
                  <a:ea typeface="Verdana" panose="020B0604030504040204" pitchFamily="34" charset="0"/>
                </a:rPr>
                <a:t>10</a:t>
              </a:r>
            </a:p>
          </p:txBody>
        </p:sp>
        <p:grpSp>
          <p:nvGrpSpPr>
            <p:cNvPr id="969" name="Group 968">
              <a:extLst>
                <a:ext uri="{FF2B5EF4-FFF2-40B4-BE49-F238E27FC236}">
                  <a16:creationId xmlns:a16="http://schemas.microsoft.com/office/drawing/2014/main" id="{6910EA46-3209-40A3-8B80-5D127D47DE71}"/>
                </a:ext>
              </a:extLst>
            </p:cNvPr>
            <p:cNvGrpSpPr/>
            <p:nvPr/>
          </p:nvGrpSpPr>
          <p:grpSpPr>
            <a:xfrm>
              <a:off x="635520" y="1403756"/>
              <a:ext cx="5855740" cy="12733"/>
              <a:chOff x="635520" y="1403756"/>
              <a:chExt cx="5855740" cy="12733"/>
            </a:xfrm>
          </p:grpSpPr>
          <p:sp>
            <p:nvSpPr>
              <p:cNvPr id="1090" name="Oval 1089">
                <a:extLst>
                  <a:ext uri="{FF2B5EF4-FFF2-40B4-BE49-F238E27FC236}">
                    <a16:creationId xmlns:a16="http://schemas.microsoft.com/office/drawing/2014/main" id="{5BB87BD6-4628-45AC-84DA-80FE234F89CC}"/>
                  </a:ext>
                </a:extLst>
              </p:cNvPr>
              <p:cNvSpPr/>
              <p:nvPr/>
            </p:nvSpPr>
            <p:spPr>
              <a:xfrm>
                <a:off x="635520" y="1404995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1091" name="Oval 1090">
                <a:extLst>
                  <a:ext uri="{FF2B5EF4-FFF2-40B4-BE49-F238E27FC236}">
                    <a16:creationId xmlns:a16="http://schemas.microsoft.com/office/drawing/2014/main" id="{8269C8B7-27D9-45D9-98E1-1EC94406B76A}"/>
                  </a:ext>
                </a:extLst>
              </p:cNvPr>
              <p:cNvSpPr/>
              <p:nvPr/>
            </p:nvSpPr>
            <p:spPr>
              <a:xfrm>
                <a:off x="1222322" y="1404995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1092" name="Oval 1091">
                <a:extLst>
                  <a:ext uri="{FF2B5EF4-FFF2-40B4-BE49-F238E27FC236}">
                    <a16:creationId xmlns:a16="http://schemas.microsoft.com/office/drawing/2014/main" id="{268EC990-02C5-4118-BCC1-936D0C12466D}"/>
                  </a:ext>
                </a:extLst>
              </p:cNvPr>
              <p:cNvSpPr/>
              <p:nvPr/>
            </p:nvSpPr>
            <p:spPr>
              <a:xfrm>
                <a:off x="1803669" y="1405689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1093" name="Oval 1092">
                <a:extLst>
                  <a:ext uri="{FF2B5EF4-FFF2-40B4-BE49-F238E27FC236}">
                    <a16:creationId xmlns:a16="http://schemas.microsoft.com/office/drawing/2014/main" id="{47EFB723-9BB3-4B2D-A15F-32726B837D5B}"/>
                  </a:ext>
                </a:extLst>
              </p:cNvPr>
              <p:cNvSpPr/>
              <p:nvPr/>
            </p:nvSpPr>
            <p:spPr>
              <a:xfrm>
                <a:off x="2390535" y="1404028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1094" name="Oval 1093">
                <a:extLst>
                  <a:ext uri="{FF2B5EF4-FFF2-40B4-BE49-F238E27FC236}">
                    <a16:creationId xmlns:a16="http://schemas.microsoft.com/office/drawing/2014/main" id="{C76041A1-8DEB-4CD3-9909-24ACB4B42BD1}"/>
                  </a:ext>
                </a:extLst>
              </p:cNvPr>
              <p:cNvSpPr/>
              <p:nvPr/>
            </p:nvSpPr>
            <p:spPr>
              <a:xfrm>
                <a:off x="2971216" y="1405689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1095" name="Oval 1094">
                <a:extLst>
                  <a:ext uri="{FF2B5EF4-FFF2-40B4-BE49-F238E27FC236}">
                    <a16:creationId xmlns:a16="http://schemas.microsoft.com/office/drawing/2014/main" id="{BD5F2B78-169C-43D6-A74D-098034759685}"/>
                  </a:ext>
                </a:extLst>
              </p:cNvPr>
              <p:cNvSpPr/>
              <p:nvPr/>
            </p:nvSpPr>
            <p:spPr>
              <a:xfrm>
                <a:off x="3560455" y="1405689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1096" name="Oval 1095">
                <a:extLst>
                  <a:ext uri="{FF2B5EF4-FFF2-40B4-BE49-F238E27FC236}">
                    <a16:creationId xmlns:a16="http://schemas.microsoft.com/office/drawing/2014/main" id="{C6EBB1C7-85C9-4824-966A-09A2D29BEB76}"/>
                  </a:ext>
                </a:extLst>
              </p:cNvPr>
              <p:cNvSpPr/>
              <p:nvPr/>
            </p:nvSpPr>
            <p:spPr>
              <a:xfrm>
                <a:off x="4144294" y="1405689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1097" name="Oval 1096">
                <a:extLst>
                  <a:ext uri="{FF2B5EF4-FFF2-40B4-BE49-F238E27FC236}">
                    <a16:creationId xmlns:a16="http://schemas.microsoft.com/office/drawing/2014/main" id="{DC238E04-A00D-4EFE-8BD3-E341F8F36A71}"/>
                  </a:ext>
                </a:extLst>
              </p:cNvPr>
              <p:cNvSpPr/>
              <p:nvPr/>
            </p:nvSpPr>
            <p:spPr>
              <a:xfrm>
                <a:off x="4727147" y="1403756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1098" name="Oval 1097">
                <a:extLst>
                  <a:ext uri="{FF2B5EF4-FFF2-40B4-BE49-F238E27FC236}">
                    <a16:creationId xmlns:a16="http://schemas.microsoft.com/office/drawing/2014/main" id="{0EEF3852-5F58-423F-B394-F0C360B898FD}"/>
                  </a:ext>
                </a:extLst>
              </p:cNvPr>
              <p:cNvSpPr/>
              <p:nvPr/>
            </p:nvSpPr>
            <p:spPr>
              <a:xfrm>
                <a:off x="5312109" y="1405689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1099" name="Oval 1098">
                <a:extLst>
                  <a:ext uri="{FF2B5EF4-FFF2-40B4-BE49-F238E27FC236}">
                    <a16:creationId xmlns:a16="http://schemas.microsoft.com/office/drawing/2014/main" id="{6847C43E-BCA9-4E02-A6FA-B68AF8BE52DA}"/>
                  </a:ext>
                </a:extLst>
              </p:cNvPr>
              <p:cNvSpPr/>
              <p:nvPr/>
            </p:nvSpPr>
            <p:spPr>
              <a:xfrm>
                <a:off x="5894825" y="1403756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1100" name="Oval 1099">
                <a:extLst>
                  <a:ext uri="{FF2B5EF4-FFF2-40B4-BE49-F238E27FC236}">
                    <a16:creationId xmlns:a16="http://schemas.microsoft.com/office/drawing/2014/main" id="{A93CF584-5EB4-4241-A788-4D0E71CA1D0A}"/>
                  </a:ext>
                </a:extLst>
              </p:cNvPr>
              <p:cNvSpPr/>
              <p:nvPr/>
            </p:nvSpPr>
            <p:spPr>
              <a:xfrm>
                <a:off x="6480460" y="1405689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</p:grpSp>
        <p:grpSp>
          <p:nvGrpSpPr>
            <p:cNvPr id="970" name="Group 969">
              <a:extLst>
                <a:ext uri="{FF2B5EF4-FFF2-40B4-BE49-F238E27FC236}">
                  <a16:creationId xmlns:a16="http://schemas.microsoft.com/office/drawing/2014/main" id="{FB60848E-D71E-4D55-B9BB-D67ED21D7E19}"/>
                </a:ext>
              </a:extLst>
            </p:cNvPr>
            <p:cNvGrpSpPr/>
            <p:nvPr/>
          </p:nvGrpSpPr>
          <p:grpSpPr>
            <a:xfrm>
              <a:off x="635520" y="1981370"/>
              <a:ext cx="5855740" cy="12733"/>
              <a:chOff x="635520" y="1403756"/>
              <a:chExt cx="5855740" cy="12733"/>
            </a:xfrm>
          </p:grpSpPr>
          <p:sp>
            <p:nvSpPr>
              <p:cNvPr id="1079" name="Oval 1078">
                <a:extLst>
                  <a:ext uri="{FF2B5EF4-FFF2-40B4-BE49-F238E27FC236}">
                    <a16:creationId xmlns:a16="http://schemas.microsoft.com/office/drawing/2014/main" id="{EA4C8117-699C-4274-AAAE-9CE1C7EDB0D8}"/>
                  </a:ext>
                </a:extLst>
              </p:cNvPr>
              <p:cNvSpPr/>
              <p:nvPr/>
            </p:nvSpPr>
            <p:spPr>
              <a:xfrm>
                <a:off x="635520" y="1404995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1080" name="Oval 1079">
                <a:extLst>
                  <a:ext uri="{FF2B5EF4-FFF2-40B4-BE49-F238E27FC236}">
                    <a16:creationId xmlns:a16="http://schemas.microsoft.com/office/drawing/2014/main" id="{E4D30195-6AFF-4FB0-AD71-F5FD6E324CED}"/>
                  </a:ext>
                </a:extLst>
              </p:cNvPr>
              <p:cNvSpPr/>
              <p:nvPr/>
            </p:nvSpPr>
            <p:spPr>
              <a:xfrm>
                <a:off x="1222322" y="1404995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1081" name="Oval 1080">
                <a:extLst>
                  <a:ext uri="{FF2B5EF4-FFF2-40B4-BE49-F238E27FC236}">
                    <a16:creationId xmlns:a16="http://schemas.microsoft.com/office/drawing/2014/main" id="{491765A9-9B5F-4CD4-927D-F08B7B4F4593}"/>
                  </a:ext>
                </a:extLst>
              </p:cNvPr>
              <p:cNvSpPr/>
              <p:nvPr/>
            </p:nvSpPr>
            <p:spPr>
              <a:xfrm>
                <a:off x="1803669" y="1405689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1082" name="Oval 1081">
                <a:extLst>
                  <a:ext uri="{FF2B5EF4-FFF2-40B4-BE49-F238E27FC236}">
                    <a16:creationId xmlns:a16="http://schemas.microsoft.com/office/drawing/2014/main" id="{F8026E30-1822-4167-994D-9097D5001EEF}"/>
                  </a:ext>
                </a:extLst>
              </p:cNvPr>
              <p:cNvSpPr/>
              <p:nvPr/>
            </p:nvSpPr>
            <p:spPr>
              <a:xfrm>
                <a:off x="2390535" y="1404028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1083" name="Oval 1082">
                <a:extLst>
                  <a:ext uri="{FF2B5EF4-FFF2-40B4-BE49-F238E27FC236}">
                    <a16:creationId xmlns:a16="http://schemas.microsoft.com/office/drawing/2014/main" id="{88760DB8-6845-492D-8DD5-5647150066EF}"/>
                  </a:ext>
                </a:extLst>
              </p:cNvPr>
              <p:cNvSpPr/>
              <p:nvPr/>
            </p:nvSpPr>
            <p:spPr>
              <a:xfrm>
                <a:off x="2971216" y="1405689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1084" name="Oval 1083">
                <a:extLst>
                  <a:ext uri="{FF2B5EF4-FFF2-40B4-BE49-F238E27FC236}">
                    <a16:creationId xmlns:a16="http://schemas.microsoft.com/office/drawing/2014/main" id="{AB6350DE-D942-4B69-B04C-0653692333B4}"/>
                  </a:ext>
                </a:extLst>
              </p:cNvPr>
              <p:cNvSpPr/>
              <p:nvPr/>
            </p:nvSpPr>
            <p:spPr>
              <a:xfrm>
                <a:off x="3560455" y="1405689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1085" name="Oval 1084">
                <a:extLst>
                  <a:ext uri="{FF2B5EF4-FFF2-40B4-BE49-F238E27FC236}">
                    <a16:creationId xmlns:a16="http://schemas.microsoft.com/office/drawing/2014/main" id="{9918E10F-2F95-4967-8D5E-BCFCFBE7B048}"/>
                  </a:ext>
                </a:extLst>
              </p:cNvPr>
              <p:cNvSpPr/>
              <p:nvPr/>
            </p:nvSpPr>
            <p:spPr>
              <a:xfrm>
                <a:off x="4144294" y="1405689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1086" name="Oval 1085">
                <a:extLst>
                  <a:ext uri="{FF2B5EF4-FFF2-40B4-BE49-F238E27FC236}">
                    <a16:creationId xmlns:a16="http://schemas.microsoft.com/office/drawing/2014/main" id="{96E24474-081F-4FBE-B3A0-995D44C93A02}"/>
                  </a:ext>
                </a:extLst>
              </p:cNvPr>
              <p:cNvSpPr/>
              <p:nvPr/>
            </p:nvSpPr>
            <p:spPr>
              <a:xfrm>
                <a:off x="4727147" y="1403756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1087" name="Oval 1086">
                <a:extLst>
                  <a:ext uri="{FF2B5EF4-FFF2-40B4-BE49-F238E27FC236}">
                    <a16:creationId xmlns:a16="http://schemas.microsoft.com/office/drawing/2014/main" id="{178FEA2E-4CBA-4F1D-8DBE-8648619F52A5}"/>
                  </a:ext>
                </a:extLst>
              </p:cNvPr>
              <p:cNvSpPr/>
              <p:nvPr/>
            </p:nvSpPr>
            <p:spPr>
              <a:xfrm>
                <a:off x="5312109" y="1405689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1088" name="Oval 1087">
                <a:extLst>
                  <a:ext uri="{FF2B5EF4-FFF2-40B4-BE49-F238E27FC236}">
                    <a16:creationId xmlns:a16="http://schemas.microsoft.com/office/drawing/2014/main" id="{BA302E06-34F4-47EA-9C96-7F3676D404FF}"/>
                  </a:ext>
                </a:extLst>
              </p:cNvPr>
              <p:cNvSpPr/>
              <p:nvPr/>
            </p:nvSpPr>
            <p:spPr>
              <a:xfrm>
                <a:off x="5894825" y="1403756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1089" name="Oval 1088">
                <a:extLst>
                  <a:ext uri="{FF2B5EF4-FFF2-40B4-BE49-F238E27FC236}">
                    <a16:creationId xmlns:a16="http://schemas.microsoft.com/office/drawing/2014/main" id="{A29B162E-CE91-4476-AB4B-37F94ECAAC6F}"/>
                  </a:ext>
                </a:extLst>
              </p:cNvPr>
              <p:cNvSpPr/>
              <p:nvPr/>
            </p:nvSpPr>
            <p:spPr>
              <a:xfrm>
                <a:off x="6480460" y="1405689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</p:grpSp>
        <p:grpSp>
          <p:nvGrpSpPr>
            <p:cNvPr id="971" name="Group 970">
              <a:extLst>
                <a:ext uri="{FF2B5EF4-FFF2-40B4-BE49-F238E27FC236}">
                  <a16:creationId xmlns:a16="http://schemas.microsoft.com/office/drawing/2014/main" id="{82E5F762-5282-47BE-82F8-F1A3059146FA}"/>
                </a:ext>
              </a:extLst>
            </p:cNvPr>
            <p:cNvGrpSpPr/>
            <p:nvPr/>
          </p:nvGrpSpPr>
          <p:grpSpPr>
            <a:xfrm>
              <a:off x="635520" y="2571454"/>
              <a:ext cx="5855740" cy="12733"/>
              <a:chOff x="635520" y="1403756"/>
              <a:chExt cx="5855740" cy="12733"/>
            </a:xfrm>
          </p:grpSpPr>
          <p:sp>
            <p:nvSpPr>
              <p:cNvPr id="1068" name="Oval 1067">
                <a:extLst>
                  <a:ext uri="{FF2B5EF4-FFF2-40B4-BE49-F238E27FC236}">
                    <a16:creationId xmlns:a16="http://schemas.microsoft.com/office/drawing/2014/main" id="{68BC4160-3030-4CD6-BAFC-16454A1E494F}"/>
                  </a:ext>
                </a:extLst>
              </p:cNvPr>
              <p:cNvSpPr/>
              <p:nvPr/>
            </p:nvSpPr>
            <p:spPr>
              <a:xfrm>
                <a:off x="635520" y="1404995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1069" name="Oval 1068">
                <a:extLst>
                  <a:ext uri="{FF2B5EF4-FFF2-40B4-BE49-F238E27FC236}">
                    <a16:creationId xmlns:a16="http://schemas.microsoft.com/office/drawing/2014/main" id="{E68C4764-B024-4112-B9CB-1E7F58CF428F}"/>
                  </a:ext>
                </a:extLst>
              </p:cNvPr>
              <p:cNvSpPr/>
              <p:nvPr/>
            </p:nvSpPr>
            <p:spPr>
              <a:xfrm>
                <a:off x="1222322" y="1404995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1070" name="Oval 1069">
                <a:extLst>
                  <a:ext uri="{FF2B5EF4-FFF2-40B4-BE49-F238E27FC236}">
                    <a16:creationId xmlns:a16="http://schemas.microsoft.com/office/drawing/2014/main" id="{4889C250-67C6-483D-B9CC-46D72FF7BFD4}"/>
                  </a:ext>
                </a:extLst>
              </p:cNvPr>
              <p:cNvSpPr/>
              <p:nvPr/>
            </p:nvSpPr>
            <p:spPr>
              <a:xfrm>
                <a:off x="1803669" y="1405689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1071" name="Oval 1070">
                <a:extLst>
                  <a:ext uri="{FF2B5EF4-FFF2-40B4-BE49-F238E27FC236}">
                    <a16:creationId xmlns:a16="http://schemas.microsoft.com/office/drawing/2014/main" id="{6583B19E-6F5F-4255-B36E-8692B218E114}"/>
                  </a:ext>
                </a:extLst>
              </p:cNvPr>
              <p:cNvSpPr/>
              <p:nvPr/>
            </p:nvSpPr>
            <p:spPr>
              <a:xfrm>
                <a:off x="2390535" y="1404028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1072" name="Oval 1071">
                <a:extLst>
                  <a:ext uri="{FF2B5EF4-FFF2-40B4-BE49-F238E27FC236}">
                    <a16:creationId xmlns:a16="http://schemas.microsoft.com/office/drawing/2014/main" id="{511B860E-1436-4FB5-8C98-E7D53ACF976D}"/>
                  </a:ext>
                </a:extLst>
              </p:cNvPr>
              <p:cNvSpPr/>
              <p:nvPr/>
            </p:nvSpPr>
            <p:spPr>
              <a:xfrm>
                <a:off x="2971216" y="1405689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1073" name="Oval 1072">
                <a:extLst>
                  <a:ext uri="{FF2B5EF4-FFF2-40B4-BE49-F238E27FC236}">
                    <a16:creationId xmlns:a16="http://schemas.microsoft.com/office/drawing/2014/main" id="{8F8EFFD9-4A20-492E-8857-4FC94F28B0A9}"/>
                  </a:ext>
                </a:extLst>
              </p:cNvPr>
              <p:cNvSpPr/>
              <p:nvPr/>
            </p:nvSpPr>
            <p:spPr>
              <a:xfrm>
                <a:off x="3560455" y="1405689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1074" name="Oval 1073">
                <a:extLst>
                  <a:ext uri="{FF2B5EF4-FFF2-40B4-BE49-F238E27FC236}">
                    <a16:creationId xmlns:a16="http://schemas.microsoft.com/office/drawing/2014/main" id="{B1D73755-3334-42C5-8F05-4BBC0F6763E0}"/>
                  </a:ext>
                </a:extLst>
              </p:cNvPr>
              <p:cNvSpPr/>
              <p:nvPr/>
            </p:nvSpPr>
            <p:spPr>
              <a:xfrm>
                <a:off x="4144294" y="1405689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1075" name="Oval 1074">
                <a:extLst>
                  <a:ext uri="{FF2B5EF4-FFF2-40B4-BE49-F238E27FC236}">
                    <a16:creationId xmlns:a16="http://schemas.microsoft.com/office/drawing/2014/main" id="{5683F243-57AA-46BF-B3C1-0649153248DE}"/>
                  </a:ext>
                </a:extLst>
              </p:cNvPr>
              <p:cNvSpPr/>
              <p:nvPr/>
            </p:nvSpPr>
            <p:spPr>
              <a:xfrm>
                <a:off x="4727147" y="1403756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1076" name="Oval 1075">
                <a:extLst>
                  <a:ext uri="{FF2B5EF4-FFF2-40B4-BE49-F238E27FC236}">
                    <a16:creationId xmlns:a16="http://schemas.microsoft.com/office/drawing/2014/main" id="{C9375BD7-A3BF-4B5A-BD44-B7ABCE9079B5}"/>
                  </a:ext>
                </a:extLst>
              </p:cNvPr>
              <p:cNvSpPr/>
              <p:nvPr/>
            </p:nvSpPr>
            <p:spPr>
              <a:xfrm>
                <a:off x="5312109" y="1405689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1077" name="Oval 1076">
                <a:extLst>
                  <a:ext uri="{FF2B5EF4-FFF2-40B4-BE49-F238E27FC236}">
                    <a16:creationId xmlns:a16="http://schemas.microsoft.com/office/drawing/2014/main" id="{C4352281-9DC6-4876-9421-EDA0CCF77FFF}"/>
                  </a:ext>
                </a:extLst>
              </p:cNvPr>
              <p:cNvSpPr/>
              <p:nvPr/>
            </p:nvSpPr>
            <p:spPr>
              <a:xfrm>
                <a:off x="5894825" y="1403756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1078" name="Oval 1077">
                <a:extLst>
                  <a:ext uri="{FF2B5EF4-FFF2-40B4-BE49-F238E27FC236}">
                    <a16:creationId xmlns:a16="http://schemas.microsoft.com/office/drawing/2014/main" id="{1F0969EB-371C-45F6-BEED-C0517A4DB78F}"/>
                  </a:ext>
                </a:extLst>
              </p:cNvPr>
              <p:cNvSpPr/>
              <p:nvPr/>
            </p:nvSpPr>
            <p:spPr>
              <a:xfrm>
                <a:off x="6480460" y="1405689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</p:grpSp>
        <p:grpSp>
          <p:nvGrpSpPr>
            <p:cNvPr id="972" name="Group 971">
              <a:extLst>
                <a:ext uri="{FF2B5EF4-FFF2-40B4-BE49-F238E27FC236}">
                  <a16:creationId xmlns:a16="http://schemas.microsoft.com/office/drawing/2014/main" id="{83A52032-6026-4925-8BE3-D31A993A7535}"/>
                </a:ext>
              </a:extLst>
            </p:cNvPr>
            <p:cNvGrpSpPr/>
            <p:nvPr/>
          </p:nvGrpSpPr>
          <p:grpSpPr>
            <a:xfrm>
              <a:off x="635520" y="3155425"/>
              <a:ext cx="5855740" cy="12733"/>
              <a:chOff x="635520" y="1403756"/>
              <a:chExt cx="5855740" cy="12733"/>
            </a:xfrm>
          </p:grpSpPr>
          <p:sp>
            <p:nvSpPr>
              <p:cNvPr id="1057" name="Oval 1056">
                <a:extLst>
                  <a:ext uri="{FF2B5EF4-FFF2-40B4-BE49-F238E27FC236}">
                    <a16:creationId xmlns:a16="http://schemas.microsoft.com/office/drawing/2014/main" id="{4204648A-3B4A-400A-8B09-A1E3AAE4E0CD}"/>
                  </a:ext>
                </a:extLst>
              </p:cNvPr>
              <p:cNvSpPr/>
              <p:nvPr/>
            </p:nvSpPr>
            <p:spPr>
              <a:xfrm>
                <a:off x="635520" y="1404995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1058" name="Oval 1057">
                <a:extLst>
                  <a:ext uri="{FF2B5EF4-FFF2-40B4-BE49-F238E27FC236}">
                    <a16:creationId xmlns:a16="http://schemas.microsoft.com/office/drawing/2014/main" id="{1B49ED14-515C-4E56-813E-6B74E86FC67C}"/>
                  </a:ext>
                </a:extLst>
              </p:cNvPr>
              <p:cNvSpPr/>
              <p:nvPr/>
            </p:nvSpPr>
            <p:spPr>
              <a:xfrm>
                <a:off x="1222322" y="1404995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1059" name="Oval 1058">
                <a:extLst>
                  <a:ext uri="{FF2B5EF4-FFF2-40B4-BE49-F238E27FC236}">
                    <a16:creationId xmlns:a16="http://schemas.microsoft.com/office/drawing/2014/main" id="{D539D974-4375-449F-A484-157BF5930EFE}"/>
                  </a:ext>
                </a:extLst>
              </p:cNvPr>
              <p:cNvSpPr/>
              <p:nvPr/>
            </p:nvSpPr>
            <p:spPr>
              <a:xfrm>
                <a:off x="1803669" y="1405689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1060" name="Oval 1059">
                <a:extLst>
                  <a:ext uri="{FF2B5EF4-FFF2-40B4-BE49-F238E27FC236}">
                    <a16:creationId xmlns:a16="http://schemas.microsoft.com/office/drawing/2014/main" id="{38456BB1-CB68-4F41-B584-FB747F0B58BD}"/>
                  </a:ext>
                </a:extLst>
              </p:cNvPr>
              <p:cNvSpPr/>
              <p:nvPr/>
            </p:nvSpPr>
            <p:spPr>
              <a:xfrm>
                <a:off x="2390535" y="1404028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1061" name="Oval 1060">
                <a:extLst>
                  <a:ext uri="{FF2B5EF4-FFF2-40B4-BE49-F238E27FC236}">
                    <a16:creationId xmlns:a16="http://schemas.microsoft.com/office/drawing/2014/main" id="{52B97752-DD37-4FE5-872B-8BC862F2C1DE}"/>
                  </a:ext>
                </a:extLst>
              </p:cNvPr>
              <p:cNvSpPr/>
              <p:nvPr/>
            </p:nvSpPr>
            <p:spPr>
              <a:xfrm>
                <a:off x="2971216" y="1405689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1062" name="Oval 1061">
                <a:extLst>
                  <a:ext uri="{FF2B5EF4-FFF2-40B4-BE49-F238E27FC236}">
                    <a16:creationId xmlns:a16="http://schemas.microsoft.com/office/drawing/2014/main" id="{6817801B-B2A5-46CB-AF0D-815EEAA02A53}"/>
                  </a:ext>
                </a:extLst>
              </p:cNvPr>
              <p:cNvSpPr/>
              <p:nvPr/>
            </p:nvSpPr>
            <p:spPr>
              <a:xfrm>
                <a:off x="3560455" y="1405689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1063" name="Oval 1062">
                <a:extLst>
                  <a:ext uri="{FF2B5EF4-FFF2-40B4-BE49-F238E27FC236}">
                    <a16:creationId xmlns:a16="http://schemas.microsoft.com/office/drawing/2014/main" id="{82EC7384-DC8B-4882-965F-5CF7F2B4D3B0}"/>
                  </a:ext>
                </a:extLst>
              </p:cNvPr>
              <p:cNvSpPr/>
              <p:nvPr/>
            </p:nvSpPr>
            <p:spPr>
              <a:xfrm>
                <a:off x="4144294" y="1405689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1064" name="Oval 1063">
                <a:extLst>
                  <a:ext uri="{FF2B5EF4-FFF2-40B4-BE49-F238E27FC236}">
                    <a16:creationId xmlns:a16="http://schemas.microsoft.com/office/drawing/2014/main" id="{CE83465F-90A4-4476-87A4-13C5E5D0EA63}"/>
                  </a:ext>
                </a:extLst>
              </p:cNvPr>
              <p:cNvSpPr/>
              <p:nvPr/>
            </p:nvSpPr>
            <p:spPr>
              <a:xfrm>
                <a:off x="4727147" y="1403756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1065" name="Oval 1064">
                <a:extLst>
                  <a:ext uri="{FF2B5EF4-FFF2-40B4-BE49-F238E27FC236}">
                    <a16:creationId xmlns:a16="http://schemas.microsoft.com/office/drawing/2014/main" id="{EC9BC3F8-BE01-43F2-8A01-1221409BE339}"/>
                  </a:ext>
                </a:extLst>
              </p:cNvPr>
              <p:cNvSpPr/>
              <p:nvPr/>
            </p:nvSpPr>
            <p:spPr>
              <a:xfrm>
                <a:off x="5312109" y="1405689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1066" name="Oval 1065">
                <a:extLst>
                  <a:ext uri="{FF2B5EF4-FFF2-40B4-BE49-F238E27FC236}">
                    <a16:creationId xmlns:a16="http://schemas.microsoft.com/office/drawing/2014/main" id="{C22C6B81-AC71-457C-A2CD-A1C0F6D20F9B}"/>
                  </a:ext>
                </a:extLst>
              </p:cNvPr>
              <p:cNvSpPr/>
              <p:nvPr/>
            </p:nvSpPr>
            <p:spPr>
              <a:xfrm>
                <a:off x="5894825" y="1403756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1067" name="Oval 1066">
                <a:extLst>
                  <a:ext uri="{FF2B5EF4-FFF2-40B4-BE49-F238E27FC236}">
                    <a16:creationId xmlns:a16="http://schemas.microsoft.com/office/drawing/2014/main" id="{B2EA3930-58D8-4D6E-866D-A9E67413C571}"/>
                  </a:ext>
                </a:extLst>
              </p:cNvPr>
              <p:cNvSpPr/>
              <p:nvPr/>
            </p:nvSpPr>
            <p:spPr>
              <a:xfrm>
                <a:off x="6480460" y="1405689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</p:grpSp>
        <p:grpSp>
          <p:nvGrpSpPr>
            <p:cNvPr id="973" name="Group 972">
              <a:extLst>
                <a:ext uri="{FF2B5EF4-FFF2-40B4-BE49-F238E27FC236}">
                  <a16:creationId xmlns:a16="http://schemas.microsoft.com/office/drawing/2014/main" id="{62D82FB6-5626-4431-B8AD-921EA97CACA6}"/>
                </a:ext>
              </a:extLst>
            </p:cNvPr>
            <p:cNvGrpSpPr/>
            <p:nvPr/>
          </p:nvGrpSpPr>
          <p:grpSpPr>
            <a:xfrm>
              <a:off x="635520" y="3738523"/>
              <a:ext cx="5855740" cy="12733"/>
              <a:chOff x="635520" y="1403756"/>
              <a:chExt cx="5855740" cy="12733"/>
            </a:xfrm>
          </p:grpSpPr>
          <p:sp>
            <p:nvSpPr>
              <p:cNvPr id="1046" name="Oval 1045">
                <a:extLst>
                  <a:ext uri="{FF2B5EF4-FFF2-40B4-BE49-F238E27FC236}">
                    <a16:creationId xmlns:a16="http://schemas.microsoft.com/office/drawing/2014/main" id="{94DB0821-4866-4102-8DB9-C8C8DF18718B}"/>
                  </a:ext>
                </a:extLst>
              </p:cNvPr>
              <p:cNvSpPr/>
              <p:nvPr/>
            </p:nvSpPr>
            <p:spPr>
              <a:xfrm>
                <a:off x="635520" y="1404995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1047" name="Oval 1046">
                <a:extLst>
                  <a:ext uri="{FF2B5EF4-FFF2-40B4-BE49-F238E27FC236}">
                    <a16:creationId xmlns:a16="http://schemas.microsoft.com/office/drawing/2014/main" id="{D508036C-3A26-4AE7-A0A7-2AD50A279FA0}"/>
                  </a:ext>
                </a:extLst>
              </p:cNvPr>
              <p:cNvSpPr/>
              <p:nvPr/>
            </p:nvSpPr>
            <p:spPr>
              <a:xfrm>
                <a:off x="1222322" y="1404995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1048" name="Oval 1047">
                <a:extLst>
                  <a:ext uri="{FF2B5EF4-FFF2-40B4-BE49-F238E27FC236}">
                    <a16:creationId xmlns:a16="http://schemas.microsoft.com/office/drawing/2014/main" id="{0E5B7C21-55E2-4321-9C4A-A264C68A716F}"/>
                  </a:ext>
                </a:extLst>
              </p:cNvPr>
              <p:cNvSpPr/>
              <p:nvPr/>
            </p:nvSpPr>
            <p:spPr>
              <a:xfrm>
                <a:off x="1803669" y="1405689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1049" name="Oval 1048">
                <a:extLst>
                  <a:ext uri="{FF2B5EF4-FFF2-40B4-BE49-F238E27FC236}">
                    <a16:creationId xmlns:a16="http://schemas.microsoft.com/office/drawing/2014/main" id="{5975AF07-9367-4C58-BA6A-1A88C4B825FF}"/>
                  </a:ext>
                </a:extLst>
              </p:cNvPr>
              <p:cNvSpPr/>
              <p:nvPr/>
            </p:nvSpPr>
            <p:spPr>
              <a:xfrm>
                <a:off x="2390535" y="1404028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1050" name="Oval 1049">
                <a:extLst>
                  <a:ext uri="{FF2B5EF4-FFF2-40B4-BE49-F238E27FC236}">
                    <a16:creationId xmlns:a16="http://schemas.microsoft.com/office/drawing/2014/main" id="{B71CB087-F0F8-40A8-A398-32F1A5A09CB3}"/>
                  </a:ext>
                </a:extLst>
              </p:cNvPr>
              <p:cNvSpPr/>
              <p:nvPr/>
            </p:nvSpPr>
            <p:spPr>
              <a:xfrm>
                <a:off x="2971216" y="1405689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1051" name="Oval 1050">
                <a:extLst>
                  <a:ext uri="{FF2B5EF4-FFF2-40B4-BE49-F238E27FC236}">
                    <a16:creationId xmlns:a16="http://schemas.microsoft.com/office/drawing/2014/main" id="{C7E8DDD6-7606-4991-A387-28D912BD5D3A}"/>
                  </a:ext>
                </a:extLst>
              </p:cNvPr>
              <p:cNvSpPr/>
              <p:nvPr/>
            </p:nvSpPr>
            <p:spPr>
              <a:xfrm>
                <a:off x="3560455" y="1405689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1052" name="Oval 1051">
                <a:extLst>
                  <a:ext uri="{FF2B5EF4-FFF2-40B4-BE49-F238E27FC236}">
                    <a16:creationId xmlns:a16="http://schemas.microsoft.com/office/drawing/2014/main" id="{38D08620-22D0-4B5B-B51F-82021BF0D94D}"/>
                  </a:ext>
                </a:extLst>
              </p:cNvPr>
              <p:cNvSpPr/>
              <p:nvPr/>
            </p:nvSpPr>
            <p:spPr>
              <a:xfrm>
                <a:off x="4144294" y="1405689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1053" name="Oval 1052">
                <a:extLst>
                  <a:ext uri="{FF2B5EF4-FFF2-40B4-BE49-F238E27FC236}">
                    <a16:creationId xmlns:a16="http://schemas.microsoft.com/office/drawing/2014/main" id="{C8C4AE2E-DB2A-447C-960E-373EDA049A4F}"/>
                  </a:ext>
                </a:extLst>
              </p:cNvPr>
              <p:cNvSpPr/>
              <p:nvPr/>
            </p:nvSpPr>
            <p:spPr>
              <a:xfrm>
                <a:off x="4727147" y="1403756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1054" name="Oval 1053">
                <a:extLst>
                  <a:ext uri="{FF2B5EF4-FFF2-40B4-BE49-F238E27FC236}">
                    <a16:creationId xmlns:a16="http://schemas.microsoft.com/office/drawing/2014/main" id="{73F2A3F5-A005-459D-92FD-8EA44461227F}"/>
                  </a:ext>
                </a:extLst>
              </p:cNvPr>
              <p:cNvSpPr/>
              <p:nvPr/>
            </p:nvSpPr>
            <p:spPr>
              <a:xfrm>
                <a:off x="5312109" y="1405689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1055" name="Oval 1054">
                <a:extLst>
                  <a:ext uri="{FF2B5EF4-FFF2-40B4-BE49-F238E27FC236}">
                    <a16:creationId xmlns:a16="http://schemas.microsoft.com/office/drawing/2014/main" id="{D4766AE7-5C1F-4B6A-A772-C3578895B4ED}"/>
                  </a:ext>
                </a:extLst>
              </p:cNvPr>
              <p:cNvSpPr/>
              <p:nvPr/>
            </p:nvSpPr>
            <p:spPr>
              <a:xfrm>
                <a:off x="5894825" y="1403756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1056" name="Oval 1055">
                <a:extLst>
                  <a:ext uri="{FF2B5EF4-FFF2-40B4-BE49-F238E27FC236}">
                    <a16:creationId xmlns:a16="http://schemas.microsoft.com/office/drawing/2014/main" id="{874A3AE2-1C5A-4C0E-92F7-CDDABC84CBEC}"/>
                  </a:ext>
                </a:extLst>
              </p:cNvPr>
              <p:cNvSpPr/>
              <p:nvPr/>
            </p:nvSpPr>
            <p:spPr>
              <a:xfrm>
                <a:off x="6480460" y="1405689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</p:grpSp>
        <p:grpSp>
          <p:nvGrpSpPr>
            <p:cNvPr id="974" name="Group 973">
              <a:extLst>
                <a:ext uri="{FF2B5EF4-FFF2-40B4-BE49-F238E27FC236}">
                  <a16:creationId xmlns:a16="http://schemas.microsoft.com/office/drawing/2014/main" id="{1FF4AA7B-B03C-4351-BE95-336CA54C7B7E}"/>
                </a:ext>
              </a:extLst>
            </p:cNvPr>
            <p:cNvGrpSpPr/>
            <p:nvPr/>
          </p:nvGrpSpPr>
          <p:grpSpPr>
            <a:xfrm>
              <a:off x="632585" y="4326499"/>
              <a:ext cx="5855740" cy="12733"/>
              <a:chOff x="635520" y="1403756"/>
              <a:chExt cx="5855740" cy="12733"/>
            </a:xfrm>
          </p:grpSpPr>
          <p:sp>
            <p:nvSpPr>
              <p:cNvPr id="1035" name="Oval 1034">
                <a:extLst>
                  <a:ext uri="{FF2B5EF4-FFF2-40B4-BE49-F238E27FC236}">
                    <a16:creationId xmlns:a16="http://schemas.microsoft.com/office/drawing/2014/main" id="{07E8FAC4-138C-4DBC-A6B8-915312751904}"/>
                  </a:ext>
                </a:extLst>
              </p:cNvPr>
              <p:cNvSpPr/>
              <p:nvPr/>
            </p:nvSpPr>
            <p:spPr>
              <a:xfrm>
                <a:off x="635520" y="1404995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1036" name="Oval 1035">
                <a:extLst>
                  <a:ext uri="{FF2B5EF4-FFF2-40B4-BE49-F238E27FC236}">
                    <a16:creationId xmlns:a16="http://schemas.microsoft.com/office/drawing/2014/main" id="{E76A46C0-8EB9-4F04-ADC3-2B7587FD5A7C}"/>
                  </a:ext>
                </a:extLst>
              </p:cNvPr>
              <p:cNvSpPr/>
              <p:nvPr/>
            </p:nvSpPr>
            <p:spPr>
              <a:xfrm>
                <a:off x="1222322" y="1404995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1037" name="Oval 1036">
                <a:extLst>
                  <a:ext uri="{FF2B5EF4-FFF2-40B4-BE49-F238E27FC236}">
                    <a16:creationId xmlns:a16="http://schemas.microsoft.com/office/drawing/2014/main" id="{8DAF6DB2-9554-4DC6-90DD-3AFAA29EB8F9}"/>
                  </a:ext>
                </a:extLst>
              </p:cNvPr>
              <p:cNvSpPr/>
              <p:nvPr/>
            </p:nvSpPr>
            <p:spPr>
              <a:xfrm>
                <a:off x="1803669" y="1405689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1038" name="Oval 1037">
                <a:extLst>
                  <a:ext uri="{FF2B5EF4-FFF2-40B4-BE49-F238E27FC236}">
                    <a16:creationId xmlns:a16="http://schemas.microsoft.com/office/drawing/2014/main" id="{267C8368-CF17-4CFA-B6CB-46559932BF75}"/>
                  </a:ext>
                </a:extLst>
              </p:cNvPr>
              <p:cNvSpPr/>
              <p:nvPr/>
            </p:nvSpPr>
            <p:spPr>
              <a:xfrm>
                <a:off x="2390535" y="1404028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1039" name="Oval 1038">
                <a:extLst>
                  <a:ext uri="{FF2B5EF4-FFF2-40B4-BE49-F238E27FC236}">
                    <a16:creationId xmlns:a16="http://schemas.microsoft.com/office/drawing/2014/main" id="{5CA46977-D21B-4083-8FE2-61740FD25FA9}"/>
                  </a:ext>
                </a:extLst>
              </p:cNvPr>
              <p:cNvSpPr/>
              <p:nvPr/>
            </p:nvSpPr>
            <p:spPr>
              <a:xfrm>
                <a:off x="2971216" y="1405689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1040" name="Oval 1039">
                <a:extLst>
                  <a:ext uri="{FF2B5EF4-FFF2-40B4-BE49-F238E27FC236}">
                    <a16:creationId xmlns:a16="http://schemas.microsoft.com/office/drawing/2014/main" id="{72E92AAD-C38E-4A82-B16A-BB365BEA83BC}"/>
                  </a:ext>
                </a:extLst>
              </p:cNvPr>
              <p:cNvSpPr/>
              <p:nvPr/>
            </p:nvSpPr>
            <p:spPr>
              <a:xfrm>
                <a:off x="3560455" y="1405689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1041" name="Oval 1040">
                <a:extLst>
                  <a:ext uri="{FF2B5EF4-FFF2-40B4-BE49-F238E27FC236}">
                    <a16:creationId xmlns:a16="http://schemas.microsoft.com/office/drawing/2014/main" id="{1CF6443F-E5D4-4381-9952-95D0EE850062}"/>
                  </a:ext>
                </a:extLst>
              </p:cNvPr>
              <p:cNvSpPr/>
              <p:nvPr/>
            </p:nvSpPr>
            <p:spPr>
              <a:xfrm>
                <a:off x="4144294" y="1405689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1042" name="Oval 1041">
                <a:extLst>
                  <a:ext uri="{FF2B5EF4-FFF2-40B4-BE49-F238E27FC236}">
                    <a16:creationId xmlns:a16="http://schemas.microsoft.com/office/drawing/2014/main" id="{6FDE2286-9321-427D-91E7-8ED774371F33}"/>
                  </a:ext>
                </a:extLst>
              </p:cNvPr>
              <p:cNvSpPr/>
              <p:nvPr/>
            </p:nvSpPr>
            <p:spPr>
              <a:xfrm>
                <a:off x="4727147" y="1403756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1043" name="Oval 1042">
                <a:extLst>
                  <a:ext uri="{FF2B5EF4-FFF2-40B4-BE49-F238E27FC236}">
                    <a16:creationId xmlns:a16="http://schemas.microsoft.com/office/drawing/2014/main" id="{9DDC984A-9021-4E71-8B4B-FE00B1688656}"/>
                  </a:ext>
                </a:extLst>
              </p:cNvPr>
              <p:cNvSpPr/>
              <p:nvPr/>
            </p:nvSpPr>
            <p:spPr>
              <a:xfrm>
                <a:off x="5312109" y="1405689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1044" name="Oval 1043">
                <a:extLst>
                  <a:ext uri="{FF2B5EF4-FFF2-40B4-BE49-F238E27FC236}">
                    <a16:creationId xmlns:a16="http://schemas.microsoft.com/office/drawing/2014/main" id="{4EB3B0D0-26F2-44E3-B9B3-2EF33D82D629}"/>
                  </a:ext>
                </a:extLst>
              </p:cNvPr>
              <p:cNvSpPr/>
              <p:nvPr/>
            </p:nvSpPr>
            <p:spPr>
              <a:xfrm>
                <a:off x="5894825" y="1403756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1045" name="Oval 1044">
                <a:extLst>
                  <a:ext uri="{FF2B5EF4-FFF2-40B4-BE49-F238E27FC236}">
                    <a16:creationId xmlns:a16="http://schemas.microsoft.com/office/drawing/2014/main" id="{FC72CBA7-A48B-4938-ABC4-47CBB647C5F5}"/>
                  </a:ext>
                </a:extLst>
              </p:cNvPr>
              <p:cNvSpPr/>
              <p:nvPr/>
            </p:nvSpPr>
            <p:spPr>
              <a:xfrm>
                <a:off x="6480460" y="1405689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</p:grpSp>
        <p:grpSp>
          <p:nvGrpSpPr>
            <p:cNvPr id="975" name="Group 974">
              <a:extLst>
                <a:ext uri="{FF2B5EF4-FFF2-40B4-BE49-F238E27FC236}">
                  <a16:creationId xmlns:a16="http://schemas.microsoft.com/office/drawing/2014/main" id="{A4B12387-C9B1-44BB-9273-C0CA216677C7}"/>
                </a:ext>
              </a:extLst>
            </p:cNvPr>
            <p:cNvGrpSpPr/>
            <p:nvPr/>
          </p:nvGrpSpPr>
          <p:grpSpPr>
            <a:xfrm>
              <a:off x="630120" y="4909347"/>
              <a:ext cx="5855740" cy="12733"/>
              <a:chOff x="635520" y="1403756"/>
              <a:chExt cx="5855740" cy="12733"/>
            </a:xfrm>
          </p:grpSpPr>
          <p:sp>
            <p:nvSpPr>
              <p:cNvPr id="1024" name="Oval 1023">
                <a:extLst>
                  <a:ext uri="{FF2B5EF4-FFF2-40B4-BE49-F238E27FC236}">
                    <a16:creationId xmlns:a16="http://schemas.microsoft.com/office/drawing/2014/main" id="{6351A83B-8C0B-4492-850D-51E0036369D7}"/>
                  </a:ext>
                </a:extLst>
              </p:cNvPr>
              <p:cNvSpPr/>
              <p:nvPr/>
            </p:nvSpPr>
            <p:spPr>
              <a:xfrm>
                <a:off x="635520" y="1404995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1025" name="Oval 1024">
                <a:extLst>
                  <a:ext uri="{FF2B5EF4-FFF2-40B4-BE49-F238E27FC236}">
                    <a16:creationId xmlns:a16="http://schemas.microsoft.com/office/drawing/2014/main" id="{FB78B625-41DE-4D6C-9B06-228AF81AC322}"/>
                  </a:ext>
                </a:extLst>
              </p:cNvPr>
              <p:cNvSpPr/>
              <p:nvPr/>
            </p:nvSpPr>
            <p:spPr>
              <a:xfrm>
                <a:off x="1222322" y="1404995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1026" name="Oval 1025">
                <a:extLst>
                  <a:ext uri="{FF2B5EF4-FFF2-40B4-BE49-F238E27FC236}">
                    <a16:creationId xmlns:a16="http://schemas.microsoft.com/office/drawing/2014/main" id="{DF92E067-7D09-4FB6-937B-14D791A4EF82}"/>
                  </a:ext>
                </a:extLst>
              </p:cNvPr>
              <p:cNvSpPr/>
              <p:nvPr/>
            </p:nvSpPr>
            <p:spPr>
              <a:xfrm>
                <a:off x="1803669" y="1405689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1027" name="Oval 1026">
                <a:extLst>
                  <a:ext uri="{FF2B5EF4-FFF2-40B4-BE49-F238E27FC236}">
                    <a16:creationId xmlns:a16="http://schemas.microsoft.com/office/drawing/2014/main" id="{B63EDC79-F473-4F62-A8B1-EFD5D7993020}"/>
                  </a:ext>
                </a:extLst>
              </p:cNvPr>
              <p:cNvSpPr/>
              <p:nvPr/>
            </p:nvSpPr>
            <p:spPr>
              <a:xfrm>
                <a:off x="2390535" y="1404028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1028" name="Oval 1027">
                <a:extLst>
                  <a:ext uri="{FF2B5EF4-FFF2-40B4-BE49-F238E27FC236}">
                    <a16:creationId xmlns:a16="http://schemas.microsoft.com/office/drawing/2014/main" id="{707E248C-AD30-41C5-A636-22B58BA1B22D}"/>
                  </a:ext>
                </a:extLst>
              </p:cNvPr>
              <p:cNvSpPr/>
              <p:nvPr/>
            </p:nvSpPr>
            <p:spPr>
              <a:xfrm>
                <a:off x="2971216" y="1405689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1029" name="Oval 1028">
                <a:extLst>
                  <a:ext uri="{FF2B5EF4-FFF2-40B4-BE49-F238E27FC236}">
                    <a16:creationId xmlns:a16="http://schemas.microsoft.com/office/drawing/2014/main" id="{05E300C9-A837-41E0-94BE-1A56735153F8}"/>
                  </a:ext>
                </a:extLst>
              </p:cNvPr>
              <p:cNvSpPr/>
              <p:nvPr/>
            </p:nvSpPr>
            <p:spPr>
              <a:xfrm>
                <a:off x="3560455" y="1405689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1030" name="Oval 1029">
                <a:extLst>
                  <a:ext uri="{FF2B5EF4-FFF2-40B4-BE49-F238E27FC236}">
                    <a16:creationId xmlns:a16="http://schemas.microsoft.com/office/drawing/2014/main" id="{801886BB-AEB4-494D-9548-871494F8A3B9}"/>
                  </a:ext>
                </a:extLst>
              </p:cNvPr>
              <p:cNvSpPr/>
              <p:nvPr/>
            </p:nvSpPr>
            <p:spPr>
              <a:xfrm>
                <a:off x="4144294" y="1405689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1031" name="Oval 1030">
                <a:extLst>
                  <a:ext uri="{FF2B5EF4-FFF2-40B4-BE49-F238E27FC236}">
                    <a16:creationId xmlns:a16="http://schemas.microsoft.com/office/drawing/2014/main" id="{48447BC9-9CC2-4F79-81D9-982B924AAE4A}"/>
                  </a:ext>
                </a:extLst>
              </p:cNvPr>
              <p:cNvSpPr/>
              <p:nvPr/>
            </p:nvSpPr>
            <p:spPr>
              <a:xfrm>
                <a:off x="4727147" y="1403756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1032" name="Oval 1031">
                <a:extLst>
                  <a:ext uri="{FF2B5EF4-FFF2-40B4-BE49-F238E27FC236}">
                    <a16:creationId xmlns:a16="http://schemas.microsoft.com/office/drawing/2014/main" id="{69F042A2-EDE5-4327-99A5-CBEB218F0122}"/>
                  </a:ext>
                </a:extLst>
              </p:cNvPr>
              <p:cNvSpPr/>
              <p:nvPr/>
            </p:nvSpPr>
            <p:spPr>
              <a:xfrm>
                <a:off x="5312109" y="1405689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1033" name="Oval 1032">
                <a:extLst>
                  <a:ext uri="{FF2B5EF4-FFF2-40B4-BE49-F238E27FC236}">
                    <a16:creationId xmlns:a16="http://schemas.microsoft.com/office/drawing/2014/main" id="{312EC69D-931D-45B1-83F8-25737F6C35FC}"/>
                  </a:ext>
                </a:extLst>
              </p:cNvPr>
              <p:cNvSpPr/>
              <p:nvPr/>
            </p:nvSpPr>
            <p:spPr>
              <a:xfrm>
                <a:off x="5894825" y="1403756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1034" name="Oval 1033">
                <a:extLst>
                  <a:ext uri="{FF2B5EF4-FFF2-40B4-BE49-F238E27FC236}">
                    <a16:creationId xmlns:a16="http://schemas.microsoft.com/office/drawing/2014/main" id="{A15EAF90-F36F-4776-8ED8-C1F954C66E1A}"/>
                  </a:ext>
                </a:extLst>
              </p:cNvPr>
              <p:cNvSpPr/>
              <p:nvPr/>
            </p:nvSpPr>
            <p:spPr>
              <a:xfrm>
                <a:off x="6480460" y="1405689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</p:grpSp>
        <p:grpSp>
          <p:nvGrpSpPr>
            <p:cNvPr id="976" name="Group 975">
              <a:extLst>
                <a:ext uri="{FF2B5EF4-FFF2-40B4-BE49-F238E27FC236}">
                  <a16:creationId xmlns:a16="http://schemas.microsoft.com/office/drawing/2014/main" id="{FEB2D899-A153-4525-ACE9-CD569D06CDAB}"/>
                </a:ext>
              </a:extLst>
            </p:cNvPr>
            <p:cNvGrpSpPr/>
            <p:nvPr/>
          </p:nvGrpSpPr>
          <p:grpSpPr>
            <a:xfrm>
              <a:off x="637985" y="5491674"/>
              <a:ext cx="5855740" cy="12733"/>
              <a:chOff x="635520" y="1403756"/>
              <a:chExt cx="5855740" cy="12733"/>
            </a:xfrm>
          </p:grpSpPr>
          <p:sp>
            <p:nvSpPr>
              <p:cNvPr id="1013" name="Oval 1012">
                <a:extLst>
                  <a:ext uri="{FF2B5EF4-FFF2-40B4-BE49-F238E27FC236}">
                    <a16:creationId xmlns:a16="http://schemas.microsoft.com/office/drawing/2014/main" id="{53AB814A-BB39-44A0-A976-D71705F292D8}"/>
                  </a:ext>
                </a:extLst>
              </p:cNvPr>
              <p:cNvSpPr/>
              <p:nvPr/>
            </p:nvSpPr>
            <p:spPr>
              <a:xfrm>
                <a:off x="635520" y="1404995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1014" name="Oval 1013">
                <a:extLst>
                  <a:ext uri="{FF2B5EF4-FFF2-40B4-BE49-F238E27FC236}">
                    <a16:creationId xmlns:a16="http://schemas.microsoft.com/office/drawing/2014/main" id="{354F300E-CAFC-496F-B356-6E18FAC8B40F}"/>
                  </a:ext>
                </a:extLst>
              </p:cNvPr>
              <p:cNvSpPr/>
              <p:nvPr/>
            </p:nvSpPr>
            <p:spPr>
              <a:xfrm>
                <a:off x="1222322" y="1404995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1015" name="Oval 1014">
                <a:extLst>
                  <a:ext uri="{FF2B5EF4-FFF2-40B4-BE49-F238E27FC236}">
                    <a16:creationId xmlns:a16="http://schemas.microsoft.com/office/drawing/2014/main" id="{51901071-1194-4039-B489-2F369B3C32D3}"/>
                  </a:ext>
                </a:extLst>
              </p:cNvPr>
              <p:cNvSpPr/>
              <p:nvPr/>
            </p:nvSpPr>
            <p:spPr>
              <a:xfrm>
                <a:off x="1803669" y="1405689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1016" name="Oval 1015">
                <a:extLst>
                  <a:ext uri="{FF2B5EF4-FFF2-40B4-BE49-F238E27FC236}">
                    <a16:creationId xmlns:a16="http://schemas.microsoft.com/office/drawing/2014/main" id="{B2E13FEC-E16D-4BD8-9391-E8D55BA8649A}"/>
                  </a:ext>
                </a:extLst>
              </p:cNvPr>
              <p:cNvSpPr/>
              <p:nvPr/>
            </p:nvSpPr>
            <p:spPr>
              <a:xfrm>
                <a:off x="2390535" y="1404028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1017" name="Oval 1016">
                <a:extLst>
                  <a:ext uri="{FF2B5EF4-FFF2-40B4-BE49-F238E27FC236}">
                    <a16:creationId xmlns:a16="http://schemas.microsoft.com/office/drawing/2014/main" id="{0A39DF6E-A8CB-4B3E-8659-8FFF193BF9BF}"/>
                  </a:ext>
                </a:extLst>
              </p:cNvPr>
              <p:cNvSpPr/>
              <p:nvPr/>
            </p:nvSpPr>
            <p:spPr>
              <a:xfrm>
                <a:off x="2971216" y="1405689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1018" name="Oval 1017">
                <a:extLst>
                  <a:ext uri="{FF2B5EF4-FFF2-40B4-BE49-F238E27FC236}">
                    <a16:creationId xmlns:a16="http://schemas.microsoft.com/office/drawing/2014/main" id="{C6B3C7B0-0840-49A4-AC02-1E3B40ADCD1A}"/>
                  </a:ext>
                </a:extLst>
              </p:cNvPr>
              <p:cNvSpPr/>
              <p:nvPr/>
            </p:nvSpPr>
            <p:spPr>
              <a:xfrm>
                <a:off x="3560455" y="1405689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1019" name="Oval 1018">
                <a:extLst>
                  <a:ext uri="{FF2B5EF4-FFF2-40B4-BE49-F238E27FC236}">
                    <a16:creationId xmlns:a16="http://schemas.microsoft.com/office/drawing/2014/main" id="{3D508031-2570-469E-8685-45005A624AD9}"/>
                  </a:ext>
                </a:extLst>
              </p:cNvPr>
              <p:cNvSpPr/>
              <p:nvPr/>
            </p:nvSpPr>
            <p:spPr>
              <a:xfrm>
                <a:off x="4144294" y="1405689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1020" name="Oval 1019">
                <a:extLst>
                  <a:ext uri="{FF2B5EF4-FFF2-40B4-BE49-F238E27FC236}">
                    <a16:creationId xmlns:a16="http://schemas.microsoft.com/office/drawing/2014/main" id="{D5B475D2-0285-424E-8EB1-BEC4F2DE1074}"/>
                  </a:ext>
                </a:extLst>
              </p:cNvPr>
              <p:cNvSpPr/>
              <p:nvPr/>
            </p:nvSpPr>
            <p:spPr>
              <a:xfrm>
                <a:off x="4727147" y="1403756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1021" name="Oval 1020">
                <a:extLst>
                  <a:ext uri="{FF2B5EF4-FFF2-40B4-BE49-F238E27FC236}">
                    <a16:creationId xmlns:a16="http://schemas.microsoft.com/office/drawing/2014/main" id="{93EB1725-A96F-43D5-ABE6-807744B232A9}"/>
                  </a:ext>
                </a:extLst>
              </p:cNvPr>
              <p:cNvSpPr/>
              <p:nvPr/>
            </p:nvSpPr>
            <p:spPr>
              <a:xfrm>
                <a:off x="5312109" y="1405689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1022" name="Oval 1021">
                <a:extLst>
                  <a:ext uri="{FF2B5EF4-FFF2-40B4-BE49-F238E27FC236}">
                    <a16:creationId xmlns:a16="http://schemas.microsoft.com/office/drawing/2014/main" id="{02C41D22-3343-4B0B-A8A6-57B9BAA03AC1}"/>
                  </a:ext>
                </a:extLst>
              </p:cNvPr>
              <p:cNvSpPr/>
              <p:nvPr/>
            </p:nvSpPr>
            <p:spPr>
              <a:xfrm>
                <a:off x="5894825" y="1403756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1023" name="Oval 1022">
                <a:extLst>
                  <a:ext uri="{FF2B5EF4-FFF2-40B4-BE49-F238E27FC236}">
                    <a16:creationId xmlns:a16="http://schemas.microsoft.com/office/drawing/2014/main" id="{04FF83FF-5A77-4158-86C4-75CA63FDC53E}"/>
                  </a:ext>
                </a:extLst>
              </p:cNvPr>
              <p:cNvSpPr/>
              <p:nvPr/>
            </p:nvSpPr>
            <p:spPr>
              <a:xfrm>
                <a:off x="6480460" y="1405689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</p:grpSp>
        <p:grpSp>
          <p:nvGrpSpPr>
            <p:cNvPr id="977" name="Group 976">
              <a:extLst>
                <a:ext uri="{FF2B5EF4-FFF2-40B4-BE49-F238E27FC236}">
                  <a16:creationId xmlns:a16="http://schemas.microsoft.com/office/drawing/2014/main" id="{42F878F3-799C-4BBD-ACC6-0CEB67DA6EA4}"/>
                </a:ext>
              </a:extLst>
            </p:cNvPr>
            <p:cNvGrpSpPr/>
            <p:nvPr/>
          </p:nvGrpSpPr>
          <p:grpSpPr>
            <a:xfrm>
              <a:off x="632585" y="6082030"/>
              <a:ext cx="5855740" cy="12733"/>
              <a:chOff x="635520" y="1403756"/>
              <a:chExt cx="5855740" cy="12733"/>
            </a:xfrm>
          </p:grpSpPr>
          <p:sp>
            <p:nvSpPr>
              <p:cNvPr id="1002" name="Oval 1001">
                <a:extLst>
                  <a:ext uri="{FF2B5EF4-FFF2-40B4-BE49-F238E27FC236}">
                    <a16:creationId xmlns:a16="http://schemas.microsoft.com/office/drawing/2014/main" id="{98A8B140-FF08-4D0C-AE6F-96BAF31AD2C5}"/>
                  </a:ext>
                </a:extLst>
              </p:cNvPr>
              <p:cNvSpPr/>
              <p:nvPr/>
            </p:nvSpPr>
            <p:spPr>
              <a:xfrm>
                <a:off x="635520" y="1404995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1003" name="Oval 1002">
                <a:extLst>
                  <a:ext uri="{FF2B5EF4-FFF2-40B4-BE49-F238E27FC236}">
                    <a16:creationId xmlns:a16="http://schemas.microsoft.com/office/drawing/2014/main" id="{627FC744-13EE-4281-992D-2913CC84D899}"/>
                  </a:ext>
                </a:extLst>
              </p:cNvPr>
              <p:cNvSpPr/>
              <p:nvPr/>
            </p:nvSpPr>
            <p:spPr>
              <a:xfrm>
                <a:off x="1222322" y="1404995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1004" name="Oval 1003">
                <a:extLst>
                  <a:ext uri="{FF2B5EF4-FFF2-40B4-BE49-F238E27FC236}">
                    <a16:creationId xmlns:a16="http://schemas.microsoft.com/office/drawing/2014/main" id="{195BF6A3-FA5E-4257-8996-873F3A545D72}"/>
                  </a:ext>
                </a:extLst>
              </p:cNvPr>
              <p:cNvSpPr/>
              <p:nvPr/>
            </p:nvSpPr>
            <p:spPr>
              <a:xfrm>
                <a:off x="1803669" y="1405689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1005" name="Oval 1004">
                <a:extLst>
                  <a:ext uri="{FF2B5EF4-FFF2-40B4-BE49-F238E27FC236}">
                    <a16:creationId xmlns:a16="http://schemas.microsoft.com/office/drawing/2014/main" id="{50006AE6-F0B6-4537-8134-61DCFC1E45A6}"/>
                  </a:ext>
                </a:extLst>
              </p:cNvPr>
              <p:cNvSpPr/>
              <p:nvPr/>
            </p:nvSpPr>
            <p:spPr>
              <a:xfrm>
                <a:off x="2390535" y="1404028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1006" name="Oval 1005">
                <a:extLst>
                  <a:ext uri="{FF2B5EF4-FFF2-40B4-BE49-F238E27FC236}">
                    <a16:creationId xmlns:a16="http://schemas.microsoft.com/office/drawing/2014/main" id="{C7A11DDC-BDFD-4B1E-AE26-3768BA77E7A7}"/>
                  </a:ext>
                </a:extLst>
              </p:cNvPr>
              <p:cNvSpPr/>
              <p:nvPr/>
            </p:nvSpPr>
            <p:spPr>
              <a:xfrm>
                <a:off x="2971216" y="1405689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1007" name="Oval 1006">
                <a:extLst>
                  <a:ext uri="{FF2B5EF4-FFF2-40B4-BE49-F238E27FC236}">
                    <a16:creationId xmlns:a16="http://schemas.microsoft.com/office/drawing/2014/main" id="{3C0518E6-39D5-4513-98C8-28544058304F}"/>
                  </a:ext>
                </a:extLst>
              </p:cNvPr>
              <p:cNvSpPr/>
              <p:nvPr/>
            </p:nvSpPr>
            <p:spPr>
              <a:xfrm>
                <a:off x="3560455" y="1405689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1008" name="Oval 1007">
                <a:extLst>
                  <a:ext uri="{FF2B5EF4-FFF2-40B4-BE49-F238E27FC236}">
                    <a16:creationId xmlns:a16="http://schemas.microsoft.com/office/drawing/2014/main" id="{2CC8B08B-69FA-404A-9A88-B0B54599B3A9}"/>
                  </a:ext>
                </a:extLst>
              </p:cNvPr>
              <p:cNvSpPr/>
              <p:nvPr/>
            </p:nvSpPr>
            <p:spPr>
              <a:xfrm>
                <a:off x="4144294" y="1405689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1009" name="Oval 1008">
                <a:extLst>
                  <a:ext uri="{FF2B5EF4-FFF2-40B4-BE49-F238E27FC236}">
                    <a16:creationId xmlns:a16="http://schemas.microsoft.com/office/drawing/2014/main" id="{28D0BD7F-C1FE-4A4E-A593-F1F262E3BCC1}"/>
                  </a:ext>
                </a:extLst>
              </p:cNvPr>
              <p:cNvSpPr/>
              <p:nvPr/>
            </p:nvSpPr>
            <p:spPr>
              <a:xfrm>
                <a:off x="4727147" y="1403756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1010" name="Oval 1009">
                <a:extLst>
                  <a:ext uri="{FF2B5EF4-FFF2-40B4-BE49-F238E27FC236}">
                    <a16:creationId xmlns:a16="http://schemas.microsoft.com/office/drawing/2014/main" id="{3C6A50B9-7F65-481D-B281-5141BEB9FF4D}"/>
                  </a:ext>
                </a:extLst>
              </p:cNvPr>
              <p:cNvSpPr/>
              <p:nvPr/>
            </p:nvSpPr>
            <p:spPr>
              <a:xfrm>
                <a:off x="5312109" y="1405689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1011" name="Oval 1010">
                <a:extLst>
                  <a:ext uri="{FF2B5EF4-FFF2-40B4-BE49-F238E27FC236}">
                    <a16:creationId xmlns:a16="http://schemas.microsoft.com/office/drawing/2014/main" id="{A76DA378-FE96-4D19-9B28-77816A1EEF7C}"/>
                  </a:ext>
                </a:extLst>
              </p:cNvPr>
              <p:cNvSpPr/>
              <p:nvPr/>
            </p:nvSpPr>
            <p:spPr>
              <a:xfrm>
                <a:off x="5894825" y="1403756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1012" name="Oval 1011">
                <a:extLst>
                  <a:ext uri="{FF2B5EF4-FFF2-40B4-BE49-F238E27FC236}">
                    <a16:creationId xmlns:a16="http://schemas.microsoft.com/office/drawing/2014/main" id="{E03FF521-ADC4-4832-8867-37A392DBB9CF}"/>
                  </a:ext>
                </a:extLst>
              </p:cNvPr>
              <p:cNvSpPr/>
              <p:nvPr/>
            </p:nvSpPr>
            <p:spPr>
              <a:xfrm>
                <a:off x="6480460" y="1405689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</p:grpSp>
        <p:grpSp>
          <p:nvGrpSpPr>
            <p:cNvPr id="978" name="Group 977">
              <a:extLst>
                <a:ext uri="{FF2B5EF4-FFF2-40B4-BE49-F238E27FC236}">
                  <a16:creationId xmlns:a16="http://schemas.microsoft.com/office/drawing/2014/main" id="{9309A63A-3EFF-422A-9E81-78970691AD64}"/>
                </a:ext>
              </a:extLst>
            </p:cNvPr>
            <p:cNvGrpSpPr/>
            <p:nvPr/>
          </p:nvGrpSpPr>
          <p:grpSpPr>
            <a:xfrm>
              <a:off x="635050" y="6663640"/>
              <a:ext cx="5855740" cy="12733"/>
              <a:chOff x="635520" y="1403756"/>
              <a:chExt cx="5855740" cy="12733"/>
            </a:xfrm>
          </p:grpSpPr>
          <p:sp>
            <p:nvSpPr>
              <p:cNvPr id="991" name="Oval 990">
                <a:extLst>
                  <a:ext uri="{FF2B5EF4-FFF2-40B4-BE49-F238E27FC236}">
                    <a16:creationId xmlns:a16="http://schemas.microsoft.com/office/drawing/2014/main" id="{FD23C6A5-603E-4B57-9AE1-D41F4AF06902}"/>
                  </a:ext>
                </a:extLst>
              </p:cNvPr>
              <p:cNvSpPr/>
              <p:nvPr/>
            </p:nvSpPr>
            <p:spPr>
              <a:xfrm>
                <a:off x="635520" y="1404995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992" name="Oval 991">
                <a:extLst>
                  <a:ext uri="{FF2B5EF4-FFF2-40B4-BE49-F238E27FC236}">
                    <a16:creationId xmlns:a16="http://schemas.microsoft.com/office/drawing/2014/main" id="{59A0153B-70E9-4CB0-B68B-2006431351B1}"/>
                  </a:ext>
                </a:extLst>
              </p:cNvPr>
              <p:cNvSpPr/>
              <p:nvPr/>
            </p:nvSpPr>
            <p:spPr>
              <a:xfrm>
                <a:off x="1222322" y="1404995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993" name="Oval 992">
                <a:extLst>
                  <a:ext uri="{FF2B5EF4-FFF2-40B4-BE49-F238E27FC236}">
                    <a16:creationId xmlns:a16="http://schemas.microsoft.com/office/drawing/2014/main" id="{B94A91A1-A762-434F-84F8-81F06B6F385B}"/>
                  </a:ext>
                </a:extLst>
              </p:cNvPr>
              <p:cNvSpPr/>
              <p:nvPr/>
            </p:nvSpPr>
            <p:spPr>
              <a:xfrm>
                <a:off x="1803669" y="1405689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994" name="Oval 993">
                <a:extLst>
                  <a:ext uri="{FF2B5EF4-FFF2-40B4-BE49-F238E27FC236}">
                    <a16:creationId xmlns:a16="http://schemas.microsoft.com/office/drawing/2014/main" id="{353B9E43-8D72-4466-8B69-28216F0E3655}"/>
                  </a:ext>
                </a:extLst>
              </p:cNvPr>
              <p:cNvSpPr/>
              <p:nvPr/>
            </p:nvSpPr>
            <p:spPr>
              <a:xfrm>
                <a:off x="2390535" y="1404028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995" name="Oval 994">
                <a:extLst>
                  <a:ext uri="{FF2B5EF4-FFF2-40B4-BE49-F238E27FC236}">
                    <a16:creationId xmlns:a16="http://schemas.microsoft.com/office/drawing/2014/main" id="{7A4A4D89-BB5D-41D1-9A07-C63AC9B1A858}"/>
                  </a:ext>
                </a:extLst>
              </p:cNvPr>
              <p:cNvSpPr/>
              <p:nvPr/>
            </p:nvSpPr>
            <p:spPr>
              <a:xfrm>
                <a:off x="2971216" y="1405689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996" name="Oval 995">
                <a:extLst>
                  <a:ext uri="{FF2B5EF4-FFF2-40B4-BE49-F238E27FC236}">
                    <a16:creationId xmlns:a16="http://schemas.microsoft.com/office/drawing/2014/main" id="{B69FAE87-A288-4ECB-9555-D4C775AD9B8B}"/>
                  </a:ext>
                </a:extLst>
              </p:cNvPr>
              <p:cNvSpPr/>
              <p:nvPr/>
            </p:nvSpPr>
            <p:spPr>
              <a:xfrm>
                <a:off x="3560455" y="1405689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997" name="Oval 996">
                <a:extLst>
                  <a:ext uri="{FF2B5EF4-FFF2-40B4-BE49-F238E27FC236}">
                    <a16:creationId xmlns:a16="http://schemas.microsoft.com/office/drawing/2014/main" id="{5CD44C38-AC39-463A-8C3C-8E6EB59D7936}"/>
                  </a:ext>
                </a:extLst>
              </p:cNvPr>
              <p:cNvSpPr/>
              <p:nvPr/>
            </p:nvSpPr>
            <p:spPr>
              <a:xfrm>
                <a:off x="4144294" y="1405689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998" name="Oval 997">
                <a:extLst>
                  <a:ext uri="{FF2B5EF4-FFF2-40B4-BE49-F238E27FC236}">
                    <a16:creationId xmlns:a16="http://schemas.microsoft.com/office/drawing/2014/main" id="{BE224C8B-2F7F-4F33-A0AF-7CB29DB97146}"/>
                  </a:ext>
                </a:extLst>
              </p:cNvPr>
              <p:cNvSpPr/>
              <p:nvPr/>
            </p:nvSpPr>
            <p:spPr>
              <a:xfrm>
                <a:off x="4727147" y="1403756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999" name="Oval 998">
                <a:extLst>
                  <a:ext uri="{FF2B5EF4-FFF2-40B4-BE49-F238E27FC236}">
                    <a16:creationId xmlns:a16="http://schemas.microsoft.com/office/drawing/2014/main" id="{C1260478-43F5-493A-9AA4-D11CF8D40E0A}"/>
                  </a:ext>
                </a:extLst>
              </p:cNvPr>
              <p:cNvSpPr/>
              <p:nvPr/>
            </p:nvSpPr>
            <p:spPr>
              <a:xfrm>
                <a:off x="5312109" y="1405689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1000" name="Oval 999">
                <a:extLst>
                  <a:ext uri="{FF2B5EF4-FFF2-40B4-BE49-F238E27FC236}">
                    <a16:creationId xmlns:a16="http://schemas.microsoft.com/office/drawing/2014/main" id="{6F2F58DB-0D78-40EF-B113-40F68090EE88}"/>
                  </a:ext>
                </a:extLst>
              </p:cNvPr>
              <p:cNvSpPr/>
              <p:nvPr/>
            </p:nvSpPr>
            <p:spPr>
              <a:xfrm>
                <a:off x="5894825" y="1403756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1001" name="Oval 1000">
                <a:extLst>
                  <a:ext uri="{FF2B5EF4-FFF2-40B4-BE49-F238E27FC236}">
                    <a16:creationId xmlns:a16="http://schemas.microsoft.com/office/drawing/2014/main" id="{094D74AA-93CE-40D3-B981-A251C0800C0F}"/>
                  </a:ext>
                </a:extLst>
              </p:cNvPr>
              <p:cNvSpPr/>
              <p:nvPr/>
            </p:nvSpPr>
            <p:spPr>
              <a:xfrm>
                <a:off x="6480460" y="1405689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</p:grpSp>
        <p:grpSp>
          <p:nvGrpSpPr>
            <p:cNvPr id="979" name="Group 978">
              <a:extLst>
                <a:ext uri="{FF2B5EF4-FFF2-40B4-BE49-F238E27FC236}">
                  <a16:creationId xmlns:a16="http://schemas.microsoft.com/office/drawing/2014/main" id="{AF654401-D117-43D8-AC4C-4821F73529BF}"/>
                </a:ext>
              </a:extLst>
            </p:cNvPr>
            <p:cNvGrpSpPr/>
            <p:nvPr/>
          </p:nvGrpSpPr>
          <p:grpSpPr>
            <a:xfrm>
              <a:off x="632585" y="7248968"/>
              <a:ext cx="5855740" cy="12733"/>
              <a:chOff x="635520" y="1403756"/>
              <a:chExt cx="5855740" cy="12733"/>
            </a:xfrm>
          </p:grpSpPr>
          <p:sp>
            <p:nvSpPr>
              <p:cNvPr id="980" name="Oval 979">
                <a:extLst>
                  <a:ext uri="{FF2B5EF4-FFF2-40B4-BE49-F238E27FC236}">
                    <a16:creationId xmlns:a16="http://schemas.microsoft.com/office/drawing/2014/main" id="{12431921-2F56-491B-A91A-1465FB83C681}"/>
                  </a:ext>
                </a:extLst>
              </p:cNvPr>
              <p:cNvSpPr/>
              <p:nvPr/>
            </p:nvSpPr>
            <p:spPr>
              <a:xfrm>
                <a:off x="635520" y="1404995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981" name="Oval 980">
                <a:extLst>
                  <a:ext uri="{FF2B5EF4-FFF2-40B4-BE49-F238E27FC236}">
                    <a16:creationId xmlns:a16="http://schemas.microsoft.com/office/drawing/2014/main" id="{86A3E5A1-97FE-4090-BF36-CB3753F64FD4}"/>
                  </a:ext>
                </a:extLst>
              </p:cNvPr>
              <p:cNvSpPr/>
              <p:nvPr/>
            </p:nvSpPr>
            <p:spPr>
              <a:xfrm>
                <a:off x="1222322" y="1404995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982" name="Oval 981">
                <a:extLst>
                  <a:ext uri="{FF2B5EF4-FFF2-40B4-BE49-F238E27FC236}">
                    <a16:creationId xmlns:a16="http://schemas.microsoft.com/office/drawing/2014/main" id="{57F18389-73D8-4E0B-B6E0-238E481EF55E}"/>
                  </a:ext>
                </a:extLst>
              </p:cNvPr>
              <p:cNvSpPr/>
              <p:nvPr/>
            </p:nvSpPr>
            <p:spPr>
              <a:xfrm>
                <a:off x="1803669" y="1405689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983" name="Oval 982">
                <a:extLst>
                  <a:ext uri="{FF2B5EF4-FFF2-40B4-BE49-F238E27FC236}">
                    <a16:creationId xmlns:a16="http://schemas.microsoft.com/office/drawing/2014/main" id="{BF120344-E322-46FA-BD97-161393A15308}"/>
                  </a:ext>
                </a:extLst>
              </p:cNvPr>
              <p:cNvSpPr/>
              <p:nvPr/>
            </p:nvSpPr>
            <p:spPr>
              <a:xfrm>
                <a:off x="2390535" y="1404028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984" name="Oval 983">
                <a:extLst>
                  <a:ext uri="{FF2B5EF4-FFF2-40B4-BE49-F238E27FC236}">
                    <a16:creationId xmlns:a16="http://schemas.microsoft.com/office/drawing/2014/main" id="{DD3F4258-5C69-4EF2-82A0-546C88162735}"/>
                  </a:ext>
                </a:extLst>
              </p:cNvPr>
              <p:cNvSpPr/>
              <p:nvPr/>
            </p:nvSpPr>
            <p:spPr>
              <a:xfrm>
                <a:off x="2971216" y="1405689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985" name="Oval 984">
                <a:extLst>
                  <a:ext uri="{FF2B5EF4-FFF2-40B4-BE49-F238E27FC236}">
                    <a16:creationId xmlns:a16="http://schemas.microsoft.com/office/drawing/2014/main" id="{53FF086F-10DF-4169-B43D-2A91E70CED94}"/>
                  </a:ext>
                </a:extLst>
              </p:cNvPr>
              <p:cNvSpPr/>
              <p:nvPr/>
            </p:nvSpPr>
            <p:spPr>
              <a:xfrm>
                <a:off x="3560455" y="1405689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986" name="Oval 985">
                <a:extLst>
                  <a:ext uri="{FF2B5EF4-FFF2-40B4-BE49-F238E27FC236}">
                    <a16:creationId xmlns:a16="http://schemas.microsoft.com/office/drawing/2014/main" id="{C9A0A60F-1241-4347-85DC-10E0596CB564}"/>
                  </a:ext>
                </a:extLst>
              </p:cNvPr>
              <p:cNvSpPr/>
              <p:nvPr/>
            </p:nvSpPr>
            <p:spPr>
              <a:xfrm>
                <a:off x="4144294" y="1405689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987" name="Oval 986">
                <a:extLst>
                  <a:ext uri="{FF2B5EF4-FFF2-40B4-BE49-F238E27FC236}">
                    <a16:creationId xmlns:a16="http://schemas.microsoft.com/office/drawing/2014/main" id="{7E0FC766-9A1F-40B0-B33B-8F348B1C8620}"/>
                  </a:ext>
                </a:extLst>
              </p:cNvPr>
              <p:cNvSpPr/>
              <p:nvPr/>
            </p:nvSpPr>
            <p:spPr>
              <a:xfrm>
                <a:off x="4727147" y="1403756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988" name="Oval 987">
                <a:extLst>
                  <a:ext uri="{FF2B5EF4-FFF2-40B4-BE49-F238E27FC236}">
                    <a16:creationId xmlns:a16="http://schemas.microsoft.com/office/drawing/2014/main" id="{175E7A93-D975-466F-9649-8209B93F8AF4}"/>
                  </a:ext>
                </a:extLst>
              </p:cNvPr>
              <p:cNvSpPr/>
              <p:nvPr/>
            </p:nvSpPr>
            <p:spPr>
              <a:xfrm>
                <a:off x="5312109" y="1405689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989" name="Oval 988">
                <a:extLst>
                  <a:ext uri="{FF2B5EF4-FFF2-40B4-BE49-F238E27FC236}">
                    <a16:creationId xmlns:a16="http://schemas.microsoft.com/office/drawing/2014/main" id="{60957EEA-89C5-4789-96A1-CB6F5C85DC8F}"/>
                  </a:ext>
                </a:extLst>
              </p:cNvPr>
              <p:cNvSpPr/>
              <p:nvPr/>
            </p:nvSpPr>
            <p:spPr>
              <a:xfrm>
                <a:off x="5894825" y="1403756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990" name="Oval 989">
                <a:extLst>
                  <a:ext uri="{FF2B5EF4-FFF2-40B4-BE49-F238E27FC236}">
                    <a16:creationId xmlns:a16="http://schemas.microsoft.com/office/drawing/2014/main" id="{09E487E7-ED81-4D8D-A206-BF48550BF0F7}"/>
                  </a:ext>
                </a:extLst>
              </p:cNvPr>
              <p:cNvSpPr/>
              <p:nvPr/>
            </p:nvSpPr>
            <p:spPr>
              <a:xfrm>
                <a:off x="6480460" y="1405689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</p:grpSp>
      </p:grpSp>
      <p:grpSp>
        <p:nvGrpSpPr>
          <p:cNvPr id="1101" name="Group 1100">
            <a:extLst>
              <a:ext uri="{FF2B5EF4-FFF2-40B4-BE49-F238E27FC236}">
                <a16:creationId xmlns:a16="http://schemas.microsoft.com/office/drawing/2014/main" id="{EA13FD0D-57A5-47F7-97F8-52DA9AD909A9}"/>
              </a:ext>
            </a:extLst>
          </p:cNvPr>
          <p:cNvGrpSpPr/>
          <p:nvPr/>
        </p:nvGrpSpPr>
        <p:grpSpPr>
          <a:xfrm>
            <a:off x="214693" y="6419508"/>
            <a:ext cx="2777855" cy="2550195"/>
            <a:chOff x="11976" y="1144351"/>
            <a:chExt cx="7160278" cy="6573453"/>
          </a:xfrm>
        </p:grpSpPr>
        <p:cxnSp>
          <p:nvCxnSpPr>
            <p:cNvPr id="1102" name="Straight Connector 1101">
              <a:extLst>
                <a:ext uri="{FF2B5EF4-FFF2-40B4-BE49-F238E27FC236}">
                  <a16:creationId xmlns:a16="http://schemas.microsoft.com/office/drawing/2014/main" id="{8F603A39-614F-45CD-8C18-86BE32A4A210}"/>
                </a:ext>
              </a:extLst>
            </p:cNvPr>
            <p:cNvCxnSpPr/>
            <p:nvPr/>
          </p:nvCxnSpPr>
          <p:spPr>
            <a:xfrm>
              <a:off x="640920" y="1410395"/>
              <a:ext cx="0" cy="584494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103" name="Straight Connector 1102">
              <a:extLst>
                <a:ext uri="{FF2B5EF4-FFF2-40B4-BE49-F238E27FC236}">
                  <a16:creationId xmlns:a16="http://schemas.microsoft.com/office/drawing/2014/main" id="{E858ADAA-4480-4813-9E2A-30F9E07CBDE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40919" y="7255335"/>
              <a:ext cx="5844941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104" name="TextBox 1103">
              <a:extLst>
                <a:ext uri="{FF2B5EF4-FFF2-40B4-BE49-F238E27FC236}">
                  <a16:creationId xmlns:a16="http://schemas.microsoft.com/office/drawing/2014/main" id="{9C624528-E3CC-46B1-A223-C59BFC1AD893}"/>
                </a:ext>
              </a:extLst>
            </p:cNvPr>
            <p:cNvSpPr txBox="1"/>
            <p:nvPr/>
          </p:nvSpPr>
          <p:spPr>
            <a:xfrm>
              <a:off x="999718" y="7171162"/>
              <a:ext cx="340389" cy="49226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800" dirty="0">
                  <a:latin typeface="Verdana" panose="020B0604030504040204" pitchFamily="34" charset="0"/>
                  <a:ea typeface="Verdana" panose="020B0604030504040204" pitchFamily="34" charset="0"/>
                </a:rPr>
                <a:t>1</a:t>
              </a:r>
            </a:p>
          </p:txBody>
        </p:sp>
        <p:sp>
          <p:nvSpPr>
            <p:cNvPr id="1105" name="TextBox 1104">
              <a:extLst>
                <a:ext uri="{FF2B5EF4-FFF2-40B4-BE49-F238E27FC236}">
                  <a16:creationId xmlns:a16="http://schemas.microsoft.com/office/drawing/2014/main" id="{C3A17DB4-19BB-42D3-8C89-44FE5BF0A3C3}"/>
                </a:ext>
              </a:extLst>
            </p:cNvPr>
            <p:cNvSpPr txBox="1"/>
            <p:nvPr/>
          </p:nvSpPr>
          <p:spPr>
            <a:xfrm>
              <a:off x="1587404" y="7162467"/>
              <a:ext cx="340389" cy="49226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800" dirty="0">
                  <a:latin typeface="Verdana" panose="020B0604030504040204" pitchFamily="34" charset="0"/>
                  <a:ea typeface="Verdana" panose="020B0604030504040204" pitchFamily="34" charset="0"/>
                </a:rPr>
                <a:t>2</a:t>
              </a:r>
            </a:p>
          </p:txBody>
        </p:sp>
        <p:sp>
          <p:nvSpPr>
            <p:cNvPr id="1106" name="TextBox 1105">
              <a:extLst>
                <a:ext uri="{FF2B5EF4-FFF2-40B4-BE49-F238E27FC236}">
                  <a16:creationId xmlns:a16="http://schemas.microsoft.com/office/drawing/2014/main" id="{4EAA8B48-7BAA-4BAA-89A7-29E21CB5233D}"/>
                </a:ext>
              </a:extLst>
            </p:cNvPr>
            <p:cNvSpPr txBox="1"/>
            <p:nvPr/>
          </p:nvSpPr>
          <p:spPr>
            <a:xfrm>
              <a:off x="2173212" y="7171584"/>
              <a:ext cx="340389" cy="49226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800" dirty="0">
                  <a:latin typeface="Verdana" panose="020B0604030504040204" pitchFamily="34" charset="0"/>
                  <a:ea typeface="Verdana" panose="020B0604030504040204" pitchFamily="34" charset="0"/>
                </a:rPr>
                <a:t>3</a:t>
              </a:r>
            </a:p>
          </p:txBody>
        </p:sp>
        <p:sp>
          <p:nvSpPr>
            <p:cNvPr id="1107" name="TextBox 1106">
              <a:extLst>
                <a:ext uri="{FF2B5EF4-FFF2-40B4-BE49-F238E27FC236}">
                  <a16:creationId xmlns:a16="http://schemas.microsoft.com/office/drawing/2014/main" id="{D77EB2BF-A939-4E02-823A-3721D5C243B9}"/>
                </a:ext>
              </a:extLst>
            </p:cNvPr>
            <p:cNvSpPr txBox="1"/>
            <p:nvPr/>
          </p:nvSpPr>
          <p:spPr>
            <a:xfrm>
              <a:off x="2722244" y="7162465"/>
              <a:ext cx="340389" cy="49226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800" dirty="0">
                  <a:latin typeface="Verdana" panose="020B0604030504040204" pitchFamily="34" charset="0"/>
                  <a:ea typeface="Verdana" panose="020B0604030504040204" pitchFamily="34" charset="0"/>
                </a:rPr>
                <a:t>4</a:t>
              </a:r>
            </a:p>
          </p:txBody>
        </p:sp>
        <p:sp>
          <p:nvSpPr>
            <p:cNvPr id="1108" name="TextBox 1107">
              <a:extLst>
                <a:ext uri="{FF2B5EF4-FFF2-40B4-BE49-F238E27FC236}">
                  <a16:creationId xmlns:a16="http://schemas.microsoft.com/office/drawing/2014/main" id="{746FEC15-E2EF-4076-8D8D-138A2D43B895}"/>
                </a:ext>
              </a:extLst>
            </p:cNvPr>
            <p:cNvSpPr txBox="1"/>
            <p:nvPr/>
          </p:nvSpPr>
          <p:spPr>
            <a:xfrm>
              <a:off x="3328523" y="7162470"/>
              <a:ext cx="354032" cy="55533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800" dirty="0">
                  <a:latin typeface="Verdana" panose="020B0604030504040204" pitchFamily="34" charset="0"/>
                  <a:ea typeface="Verdana" panose="020B0604030504040204" pitchFamily="34" charset="0"/>
                </a:rPr>
                <a:t>5</a:t>
              </a:r>
            </a:p>
          </p:txBody>
        </p:sp>
        <p:sp>
          <p:nvSpPr>
            <p:cNvPr id="1109" name="TextBox 1108">
              <a:extLst>
                <a:ext uri="{FF2B5EF4-FFF2-40B4-BE49-F238E27FC236}">
                  <a16:creationId xmlns:a16="http://schemas.microsoft.com/office/drawing/2014/main" id="{08A4B72D-4941-4AD3-9C4A-DCCE41EA53A6}"/>
                </a:ext>
              </a:extLst>
            </p:cNvPr>
            <p:cNvSpPr txBox="1"/>
            <p:nvPr/>
          </p:nvSpPr>
          <p:spPr>
            <a:xfrm>
              <a:off x="3968270" y="7162470"/>
              <a:ext cx="340388" cy="49226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800" dirty="0">
                  <a:latin typeface="Verdana" panose="020B0604030504040204" pitchFamily="34" charset="0"/>
                  <a:ea typeface="Verdana" panose="020B0604030504040204" pitchFamily="34" charset="0"/>
                </a:rPr>
                <a:t>6</a:t>
              </a:r>
            </a:p>
          </p:txBody>
        </p:sp>
        <p:sp>
          <p:nvSpPr>
            <p:cNvPr id="1110" name="TextBox 1109">
              <a:extLst>
                <a:ext uri="{FF2B5EF4-FFF2-40B4-BE49-F238E27FC236}">
                  <a16:creationId xmlns:a16="http://schemas.microsoft.com/office/drawing/2014/main" id="{92EAB0D1-D572-4444-9C0C-E7959D199BE0}"/>
                </a:ext>
              </a:extLst>
            </p:cNvPr>
            <p:cNvSpPr txBox="1"/>
            <p:nvPr/>
          </p:nvSpPr>
          <p:spPr>
            <a:xfrm>
              <a:off x="4510009" y="7162462"/>
              <a:ext cx="340389" cy="49226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800" dirty="0">
                  <a:latin typeface="Verdana" panose="020B0604030504040204" pitchFamily="34" charset="0"/>
                  <a:ea typeface="Verdana" panose="020B0604030504040204" pitchFamily="34" charset="0"/>
                </a:rPr>
                <a:t>7</a:t>
              </a:r>
            </a:p>
          </p:txBody>
        </p:sp>
        <p:sp>
          <p:nvSpPr>
            <p:cNvPr id="1111" name="TextBox 1110">
              <a:extLst>
                <a:ext uri="{FF2B5EF4-FFF2-40B4-BE49-F238E27FC236}">
                  <a16:creationId xmlns:a16="http://schemas.microsoft.com/office/drawing/2014/main" id="{17D422A3-2734-47C1-82F9-BFB200DBD2C1}"/>
                </a:ext>
              </a:extLst>
            </p:cNvPr>
            <p:cNvSpPr txBox="1"/>
            <p:nvPr/>
          </p:nvSpPr>
          <p:spPr>
            <a:xfrm>
              <a:off x="5034523" y="7162459"/>
              <a:ext cx="340389" cy="49226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800" dirty="0">
                  <a:latin typeface="Verdana" panose="020B0604030504040204" pitchFamily="34" charset="0"/>
                  <a:ea typeface="Verdana" panose="020B0604030504040204" pitchFamily="34" charset="0"/>
                </a:rPr>
                <a:t>8</a:t>
              </a:r>
            </a:p>
          </p:txBody>
        </p:sp>
        <p:sp>
          <p:nvSpPr>
            <p:cNvPr id="1112" name="TextBox 1111">
              <a:extLst>
                <a:ext uri="{FF2B5EF4-FFF2-40B4-BE49-F238E27FC236}">
                  <a16:creationId xmlns:a16="http://schemas.microsoft.com/office/drawing/2014/main" id="{BF6AD6CC-074A-4B6C-8C44-59345EB71AEF}"/>
                </a:ext>
              </a:extLst>
            </p:cNvPr>
            <p:cNvSpPr txBox="1"/>
            <p:nvPr/>
          </p:nvSpPr>
          <p:spPr>
            <a:xfrm>
              <a:off x="5641434" y="7168506"/>
              <a:ext cx="340389" cy="49226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800" dirty="0">
                  <a:latin typeface="Verdana" panose="020B0604030504040204" pitchFamily="34" charset="0"/>
                  <a:ea typeface="Verdana" panose="020B0604030504040204" pitchFamily="34" charset="0"/>
                </a:rPr>
                <a:t>9</a:t>
              </a:r>
            </a:p>
          </p:txBody>
        </p:sp>
        <p:sp>
          <p:nvSpPr>
            <p:cNvPr id="1113" name="TextBox 1112">
              <a:extLst>
                <a:ext uri="{FF2B5EF4-FFF2-40B4-BE49-F238E27FC236}">
                  <a16:creationId xmlns:a16="http://schemas.microsoft.com/office/drawing/2014/main" id="{2555750A-3144-49D9-8B21-0491337426BF}"/>
                </a:ext>
              </a:extLst>
            </p:cNvPr>
            <p:cNvSpPr txBox="1"/>
            <p:nvPr/>
          </p:nvSpPr>
          <p:spPr>
            <a:xfrm>
              <a:off x="6133240" y="7135696"/>
              <a:ext cx="1039014" cy="49226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800" dirty="0">
                  <a:latin typeface="Verdana" panose="020B0604030504040204" pitchFamily="34" charset="0"/>
                  <a:ea typeface="Verdana" panose="020B0604030504040204" pitchFamily="34" charset="0"/>
                </a:rPr>
                <a:t>10</a:t>
              </a:r>
            </a:p>
          </p:txBody>
        </p:sp>
        <p:sp>
          <p:nvSpPr>
            <p:cNvPr id="1114" name="TextBox 1113">
              <a:extLst>
                <a:ext uri="{FF2B5EF4-FFF2-40B4-BE49-F238E27FC236}">
                  <a16:creationId xmlns:a16="http://schemas.microsoft.com/office/drawing/2014/main" id="{849F8F33-6576-435C-9F81-0641F763E052}"/>
                </a:ext>
              </a:extLst>
            </p:cNvPr>
            <p:cNvSpPr txBox="1"/>
            <p:nvPr/>
          </p:nvSpPr>
          <p:spPr>
            <a:xfrm>
              <a:off x="427278" y="7171164"/>
              <a:ext cx="340388" cy="49226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800" dirty="0">
                  <a:latin typeface="Verdana" panose="020B0604030504040204" pitchFamily="34" charset="0"/>
                  <a:ea typeface="Verdana" panose="020B0604030504040204" pitchFamily="34" charset="0"/>
                </a:rPr>
                <a:t>0</a:t>
              </a:r>
            </a:p>
          </p:txBody>
        </p:sp>
        <p:sp>
          <p:nvSpPr>
            <p:cNvPr id="1115" name="TextBox 1114">
              <a:extLst>
                <a:ext uri="{FF2B5EF4-FFF2-40B4-BE49-F238E27FC236}">
                  <a16:creationId xmlns:a16="http://schemas.microsoft.com/office/drawing/2014/main" id="{C29862D0-1379-4C65-8E12-ED785F4A881F}"/>
                </a:ext>
              </a:extLst>
            </p:cNvPr>
            <p:cNvSpPr txBox="1"/>
            <p:nvPr/>
          </p:nvSpPr>
          <p:spPr>
            <a:xfrm>
              <a:off x="257083" y="6396530"/>
              <a:ext cx="340389" cy="49226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800" dirty="0">
                  <a:latin typeface="Verdana" panose="020B0604030504040204" pitchFamily="34" charset="0"/>
                  <a:ea typeface="Verdana" panose="020B0604030504040204" pitchFamily="34" charset="0"/>
                </a:rPr>
                <a:t>1</a:t>
              </a:r>
            </a:p>
          </p:txBody>
        </p:sp>
        <p:sp>
          <p:nvSpPr>
            <p:cNvPr id="1116" name="TextBox 1115">
              <a:extLst>
                <a:ext uri="{FF2B5EF4-FFF2-40B4-BE49-F238E27FC236}">
                  <a16:creationId xmlns:a16="http://schemas.microsoft.com/office/drawing/2014/main" id="{EE09A5A5-F929-4E29-A53A-FE8B590F5531}"/>
                </a:ext>
              </a:extLst>
            </p:cNvPr>
            <p:cNvSpPr txBox="1"/>
            <p:nvPr/>
          </p:nvSpPr>
          <p:spPr>
            <a:xfrm>
              <a:off x="250471" y="5848627"/>
              <a:ext cx="340389" cy="49226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800" dirty="0">
                  <a:latin typeface="Verdana" panose="020B0604030504040204" pitchFamily="34" charset="0"/>
                  <a:ea typeface="Verdana" panose="020B0604030504040204" pitchFamily="34" charset="0"/>
                </a:rPr>
                <a:t>2</a:t>
              </a:r>
            </a:p>
          </p:txBody>
        </p:sp>
        <p:sp>
          <p:nvSpPr>
            <p:cNvPr id="1117" name="TextBox 1116">
              <a:extLst>
                <a:ext uri="{FF2B5EF4-FFF2-40B4-BE49-F238E27FC236}">
                  <a16:creationId xmlns:a16="http://schemas.microsoft.com/office/drawing/2014/main" id="{9F113AD6-1DBE-4A49-BB8F-7C0263C6A257}"/>
                </a:ext>
              </a:extLst>
            </p:cNvPr>
            <p:cNvSpPr txBox="1"/>
            <p:nvPr/>
          </p:nvSpPr>
          <p:spPr>
            <a:xfrm>
              <a:off x="228822" y="5232265"/>
              <a:ext cx="340389" cy="49226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800" dirty="0">
                  <a:latin typeface="Verdana" panose="020B0604030504040204" pitchFamily="34" charset="0"/>
                  <a:ea typeface="Verdana" panose="020B0604030504040204" pitchFamily="34" charset="0"/>
                </a:rPr>
                <a:t>3</a:t>
              </a:r>
            </a:p>
          </p:txBody>
        </p:sp>
        <p:sp>
          <p:nvSpPr>
            <p:cNvPr id="1118" name="TextBox 1117">
              <a:extLst>
                <a:ext uri="{FF2B5EF4-FFF2-40B4-BE49-F238E27FC236}">
                  <a16:creationId xmlns:a16="http://schemas.microsoft.com/office/drawing/2014/main" id="{E5A2731F-9C03-4F45-8679-7A9621037B69}"/>
                </a:ext>
              </a:extLst>
            </p:cNvPr>
            <p:cNvSpPr txBox="1"/>
            <p:nvPr/>
          </p:nvSpPr>
          <p:spPr>
            <a:xfrm>
              <a:off x="228822" y="4616769"/>
              <a:ext cx="340389" cy="49226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800" dirty="0">
                  <a:latin typeface="Verdana" panose="020B0604030504040204" pitchFamily="34" charset="0"/>
                  <a:ea typeface="Verdana" panose="020B0604030504040204" pitchFamily="34" charset="0"/>
                </a:rPr>
                <a:t>4</a:t>
              </a:r>
            </a:p>
          </p:txBody>
        </p:sp>
        <p:sp>
          <p:nvSpPr>
            <p:cNvPr id="1119" name="TextBox 1118">
              <a:extLst>
                <a:ext uri="{FF2B5EF4-FFF2-40B4-BE49-F238E27FC236}">
                  <a16:creationId xmlns:a16="http://schemas.microsoft.com/office/drawing/2014/main" id="{82739CF4-A8EE-4566-AD73-04AC8D61914D}"/>
                </a:ext>
              </a:extLst>
            </p:cNvPr>
            <p:cNvSpPr txBox="1"/>
            <p:nvPr/>
          </p:nvSpPr>
          <p:spPr>
            <a:xfrm>
              <a:off x="251340" y="4084909"/>
              <a:ext cx="340389" cy="49226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800" dirty="0">
                  <a:latin typeface="Verdana" panose="020B0604030504040204" pitchFamily="34" charset="0"/>
                  <a:ea typeface="Verdana" panose="020B0604030504040204" pitchFamily="34" charset="0"/>
                </a:rPr>
                <a:t>5</a:t>
              </a:r>
            </a:p>
          </p:txBody>
        </p:sp>
        <p:sp>
          <p:nvSpPr>
            <p:cNvPr id="1120" name="TextBox 1119">
              <a:extLst>
                <a:ext uri="{FF2B5EF4-FFF2-40B4-BE49-F238E27FC236}">
                  <a16:creationId xmlns:a16="http://schemas.microsoft.com/office/drawing/2014/main" id="{5FA18DF0-6027-4C57-9761-A18687CCA29E}"/>
                </a:ext>
              </a:extLst>
            </p:cNvPr>
            <p:cNvSpPr txBox="1"/>
            <p:nvPr/>
          </p:nvSpPr>
          <p:spPr>
            <a:xfrm>
              <a:off x="257083" y="3532454"/>
              <a:ext cx="340389" cy="49226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800" dirty="0">
                  <a:latin typeface="Verdana" panose="020B0604030504040204" pitchFamily="34" charset="0"/>
                  <a:ea typeface="Verdana" panose="020B0604030504040204" pitchFamily="34" charset="0"/>
                </a:rPr>
                <a:t>6</a:t>
              </a:r>
            </a:p>
          </p:txBody>
        </p:sp>
        <p:sp>
          <p:nvSpPr>
            <p:cNvPr id="1121" name="TextBox 1120">
              <a:extLst>
                <a:ext uri="{FF2B5EF4-FFF2-40B4-BE49-F238E27FC236}">
                  <a16:creationId xmlns:a16="http://schemas.microsoft.com/office/drawing/2014/main" id="{1EF709BC-528D-4C41-A87D-FEAFF9998878}"/>
                </a:ext>
              </a:extLst>
            </p:cNvPr>
            <p:cNvSpPr txBox="1"/>
            <p:nvPr/>
          </p:nvSpPr>
          <p:spPr>
            <a:xfrm>
              <a:off x="250469" y="2894470"/>
              <a:ext cx="340389" cy="49226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800" dirty="0">
                  <a:latin typeface="Verdana" panose="020B0604030504040204" pitchFamily="34" charset="0"/>
                  <a:ea typeface="Verdana" panose="020B0604030504040204" pitchFamily="34" charset="0"/>
                </a:rPr>
                <a:t>7</a:t>
              </a:r>
            </a:p>
          </p:txBody>
        </p:sp>
        <p:sp>
          <p:nvSpPr>
            <p:cNvPr id="1122" name="TextBox 1121">
              <a:extLst>
                <a:ext uri="{FF2B5EF4-FFF2-40B4-BE49-F238E27FC236}">
                  <a16:creationId xmlns:a16="http://schemas.microsoft.com/office/drawing/2014/main" id="{A9C0B370-5BC8-4A7D-9D07-39604FB45082}"/>
                </a:ext>
              </a:extLst>
            </p:cNvPr>
            <p:cNvSpPr txBox="1"/>
            <p:nvPr/>
          </p:nvSpPr>
          <p:spPr>
            <a:xfrm>
              <a:off x="257083" y="2295430"/>
              <a:ext cx="340389" cy="49226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800" dirty="0">
                  <a:latin typeface="Verdana" panose="020B0604030504040204" pitchFamily="34" charset="0"/>
                  <a:ea typeface="Verdana" panose="020B0604030504040204" pitchFamily="34" charset="0"/>
                </a:rPr>
                <a:t>8</a:t>
              </a:r>
            </a:p>
          </p:txBody>
        </p:sp>
        <p:sp>
          <p:nvSpPr>
            <p:cNvPr id="1123" name="TextBox 1122">
              <a:extLst>
                <a:ext uri="{FF2B5EF4-FFF2-40B4-BE49-F238E27FC236}">
                  <a16:creationId xmlns:a16="http://schemas.microsoft.com/office/drawing/2014/main" id="{B1B55BB1-D917-43FE-B07B-20AFC1EF6B87}"/>
                </a:ext>
              </a:extLst>
            </p:cNvPr>
            <p:cNvSpPr txBox="1"/>
            <p:nvPr/>
          </p:nvSpPr>
          <p:spPr>
            <a:xfrm>
              <a:off x="281387" y="1741874"/>
              <a:ext cx="340388" cy="49226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800" dirty="0">
                  <a:latin typeface="Verdana" panose="020B0604030504040204" pitchFamily="34" charset="0"/>
                  <a:ea typeface="Verdana" panose="020B0604030504040204" pitchFamily="34" charset="0"/>
                </a:rPr>
                <a:t>9</a:t>
              </a:r>
            </a:p>
          </p:txBody>
        </p:sp>
        <p:sp>
          <p:nvSpPr>
            <p:cNvPr id="1124" name="TextBox 1123">
              <a:extLst>
                <a:ext uri="{FF2B5EF4-FFF2-40B4-BE49-F238E27FC236}">
                  <a16:creationId xmlns:a16="http://schemas.microsoft.com/office/drawing/2014/main" id="{F28821E0-4353-4C83-B77B-395CB60E242E}"/>
                </a:ext>
              </a:extLst>
            </p:cNvPr>
            <p:cNvSpPr txBox="1"/>
            <p:nvPr/>
          </p:nvSpPr>
          <p:spPr>
            <a:xfrm>
              <a:off x="11976" y="1144351"/>
              <a:ext cx="885003" cy="55533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800" dirty="0">
                  <a:latin typeface="Verdana" panose="020B0604030504040204" pitchFamily="34" charset="0"/>
                  <a:ea typeface="Verdana" panose="020B0604030504040204" pitchFamily="34" charset="0"/>
                </a:rPr>
                <a:t>10</a:t>
              </a:r>
            </a:p>
          </p:txBody>
        </p:sp>
        <p:grpSp>
          <p:nvGrpSpPr>
            <p:cNvPr id="1125" name="Group 1124">
              <a:extLst>
                <a:ext uri="{FF2B5EF4-FFF2-40B4-BE49-F238E27FC236}">
                  <a16:creationId xmlns:a16="http://schemas.microsoft.com/office/drawing/2014/main" id="{4A2CF4EC-A102-45B5-8FD1-230DD82BF526}"/>
                </a:ext>
              </a:extLst>
            </p:cNvPr>
            <p:cNvGrpSpPr/>
            <p:nvPr/>
          </p:nvGrpSpPr>
          <p:grpSpPr>
            <a:xfrm>
              <a:off x="635520" y="1403756"/>
              <a:ext cx="5855740" cy="12733"/>
              <a:chOff x="635520" y="1403756"/>
              <a:chExt cx="5855740" cy="12733"/>
            </a:xfrm>
          </p:grpSpPr>
          <p:sp>
            <p:nvSpPr>
              <p:cNvPr id="1246" name="Oval 1245">
                <a:extLst>
                  <a:ext uri="{FF2B5EF4-FFF2-40B4-BE49-F238E27FC236}">
                    <a16:creationId xmlns:a16="http://schemas.microsoft.com/office/drawing/2014/main" id="{372E9709-85AB-464A-9F31-B7A65F6F4087}"/>
                  </a:ext>
                </a:extLst>
              </p:cNvPr>
              <p:cNvSpPr/>
              <p:nvPr/>
            </p:nvSpPr>
            <p:spPr>
              <a:xfrm>
                <a:off x="635520" y="1404995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1247" name="Oval 1246">
                <a:extLst>
                  <a:ext uri="{FF2B5EF4-FFF2-40B4-BE49-F238E27FC236}">
                    <a16:creationId xmlns:a16="http://schemas.microsoft.com/office/drawing/2014/main" id="{1219F7B0-E35E-4DEB-83EC-AE85678DC8B7}"/>
                  </a:ext>
                </a:extLst>
              </p:cNvPr>
              <p:cNvSpPr/>
              <p:nvPr/>
            </p:nvSpPr>
            <p:spPr>
              <a:xfrm>
                <a:off x="1222322" y="1404995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1248" name="Oval 1247">
                <a:extLst>
                  <a:ext uri="{FF2B5EF4-FFF2-40B4-BE49-F238E27FC236}">
                    <a16:creationId xmlns:a16="http://schemas.microsoft.com/office/drawing/2014/main" id="{5D8F8FF5-15D3-4342-8836-718921FEBCCE}"/>
                  </a:ext>
                </a:extLst>
              </p:cNvPr>
              <p:cNvSpPr/>
              <p:nvPr/>
            </p:nvSpPr>
            <p:spPr>
              <a:xfrm>
                <a:off x="1803669" y="1405689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1249" name="Oval 1248">
                <a:extLst>
                  <a:ext uri="{FF2B5EF4-FFF2-40B4-BE49-F238E27FC236}">
                    <a16:creationId xmlns:a16="http://schemas.microsoft.com/office/drawing/2014/main" id="{A67A7C76-EC34-4027-9058-699AFBF5FCD6}"/>
                  </a:ext>
                </a:extLst>
              </p:cNvPr>
              <p:cNvSpPr/>
              <p:nvPr/>
            </p:nvSpPr>
            <p:spPr>
              <a:xfrm>
                <a:off x="2390535" y="1404028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1250" name="Oval 1249">
                <a:extLst>
                  <a:ext uri="{FF2B5EF4-FFF2-40B4-BE49-F238E27FC236}">
                    <a16:creationId xmlns:a16="http://schemas.microsoft.com/office/drawing/2014/main" id="{2F92173B-3501-47C4-A405-0000CCF4FFA4}"/>
                  </a:ext>
                </a:extLst>
              </p:cNvPr>
              <p:cNvSpPr/>
              <p:nvPr/>
            </p:nvSpPr>
            <p:spPr>
              <a:xfrm>
                <a:off x="2971216" y="1405689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1251" name="Oval 1250">
                <a:extLst>
                  <a:ext uri="{FF2B5EF4-FFF2-40B4-BE49-F238E27FC236}">
                    <a16:creationId xmlns:a16="http://schemas.microsoft.com/office/drawing/2014/main" id="{A06CDDA3-16E1-4A7F-95F4-2120F3E23F29}"/>
                  </a:ext>
                </a:extLst>
              </p:cNvPr>
              <p:cNvSpPr/>
              <p:nvPr/>
            </p:nvSpPr>
            <p:spPr>
              <a:xfrm>
                <a:off x="3560455" y="1405689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1252" name="Oval 1251">
                <a:extLst>
                  <a:ext uri="{FF2B5EF4-FFF2-40B4-BE49-F238E27FC236}">
                    <a16:creationId xmlns:a16="http://schemas.microsoft.com/office/drawing/2014/main" id="{74829E1B-5816-4B9E-95B5-5D59F518E03A}"/>
                  </a:ext>
                </a:extLst>
              </p:cNvPr>
              <p:cNvSpPr/>
              <p:nvPr/>
            </p:nvSpPr>
            <p:spPr>
              <a:xfrm>
                <a:off x="4144294" y="1405689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1253" name="Oval 1252">
                <a:extLst>
                  <a:ext uri="{FF2B5EF4-FFF2-40B4-BE49-F238E27FC236}">
                    <a16:creationId xmlns:a16="http://schemas.microsoft.com/office/drawing/2014/main" id="{096A268E-C776-411C-8DD1-01BB868C0187}"/>
                  </a:ext>
                </a:extLst>
              </p:cNvPr>
              <p:cNvSpPr/>
              <p:nvPr/>
            </p:nvSpPr>
            <p:spPr>
              <a:xfrm>
                <a:off x="4727147" y="1403756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1254" name="Oval 1253">
                <a:extLst>
                  <a:ext uri="{FF2B5EF4-FFF2-40B4-BE49-F238E27FC236}">
                    <a16:creationId xmlns:a16="http://schemas.microsoft.com/office/drawing/2014/main" id="{00EDE1D3-3F6E-445D-902A-98A361D00922}"/>
                  </a:ext>
                </a:extLst>
              </p:cNvPr>
              <p:cNvSpPr/>
              <p:nvPr/>
            </p:nvSpPr>
            <p:spPr>
              <a:xfrm>
                <a:off x="5312109" y="1405689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1255" name="Oval 1254">
                <a:extLst>
                  <a:ext uri="{FF2B5EF4-FFF2-40B4-BE49-F238E27FC236}">
                    <a16:creationId xmlns:a16="http://schemas.microsoft.com/office/drawing/2014/main" id="{59AB468A-EC9E-42E3-A7EC-7BD24B40A97E}"/>
                  </a:ext>
                </a:extLst>
              </p:cNvPr>
              <p:cNvSpPr/>
              <p:nvPr/>
            </p:nvSpPr>
            <p:spPr>
              <a:xfrm>
                <a:off x="5894825" y="1403756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1256" name="Oval 1255">
                <a:extLst>
                  <a:ext uri="{FF2B5EF4-FFF2-40B4-BE49-F238E27FC236}">
                    <a16:creationId xmlns:a16="http://schemas.microsoft.com/office/drawing/2014/main" id="{218502BF-E0E4-4AF9-AA4A-69D2E35A807A}"/>
                  </a:ext>
                </a:extLst>
              </p:cNvPr>
              <p:cNvSpPr/>
              <p:nvPr/>
            </p:nvSpPr>
            <p:spPr>
              <a:xfrm>
                <a:off x="6480460" y="1405689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</p:grpSp>
        <p:grpSp>
          <p:nvGrpSpPr>
            <p:cNvPr id="1126" name="Group 1125">
              <a:extLst>
                <a:ext uri="{FF2B5EF4-FFF2-40B4-BE49-F238E27FC236}">
                  <a16:creationId xmlns:a16="http://schemas.microsoft.com/office/drawing/2014/main" id="{E077D083-5EE7-476E-8D71-447D569A0A3B}"/>
                </a:ext>
              </a:extLst>
            </p:cNvPr>
            <p:cNvGrpSpPr/>
            <p:nvPr/>
          </p:nvGrpSpPr>
          <p:grpSpPr>
            <a:xfrm>
              <a:off x="635520" y="1981370"/>
              <a:ext cx="5855740" cy="12733"/>
              <a:chOff x="635520" y="1403756"/>
              <a:chExt cx="5855740" cy="12733"/>
            </a:xfrm>
          </p:grpSpPr>
          <p:sp>
            <p:nvSpPr>
              <p:cNvPr id="1235" name="Oval 1234">
                <a:extLst>
                  <a:ext uri="{FF2B5EF4-FFF2-40B4-BE49-F238E27FC236}">
                    <a16:creationId xmlns:a16="http://schemas.microsoft.com/office/drawing/2014/main" id="{9F44BC88-067C-448B-84F0-89C062A3E849}"/>
                  </a:ext>
                </a:extLst>
              </p:cNvPr>
              <p:cNvSpPr/>
              <p:nvPr/>
            </p:nvSpPr>
            <p:spPr>
              <a:xfrm>
                <a:off x="635520" y="1404995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1236" name="Oval 1235">
                <a:extLst>
                  <a:ext uri="{FF2B5EF4-FFF2-40B4-BE49-F238E27FC236}">
                    <a16:creationId xmlns:a16="http://schemas.microsoft.com/office/drawing/2014/main" id="{1DF4895D-7441-4596-963C-9D38AA6D5D10}"/>
                  </a:ext>
                </a:extLst>
              </p:cNvPr>
              <p:cNvSpPr/>
              <p:nvPr/>
            </p:nvSpPr>
            <p:spPr>
              <a:xfrm>
                <a:off x="1222322" y="1404995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1237" name="Oval 1236">
                <a:extLst>
                  <a:ext uri="{FF2B5EF4-FFF2-40B4-BE49-F238E27FC236}">
                    <a16:creationId xmlns:a16="http://schemas.microsoft.com/office/drawing/2014/main" id="{BE919596-6CC5-4EE3-AFCE-C8C74DAEC285}"/>
                  </a:ext>
                </a:extLst>
              </p:cNvPr>
              <p:cNvSpPr/>
              <p:nvPr/>
            </p:nvSpPr>
            <p:spPr>
              <a:xfrm>
                <a:off x="1803669" y="1405689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1238" name="Oval 1237">
                <a:extLst>
                  <a:ext uri="{FF2B5EF4-FFF2-40B4-BE49-F238E27FC236}">
                    <a16:creationId xmlns:a16="http://schemas.microsoft.com/office/drawing/2014/main" id="{4BAC35F5-80E6-4A9E-A2EA-E9312C5C1728}"/>
                  </a:ext>
                </a:extLst>
              </p:cNvPr>
              <p:cNvSpPr/>
              <p:nvPr/>
            </p:nvSpPr>
            <p:spPr>
              <a:xfrm>
                <a:off x="2390535" y="1404028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1239" name="Oval 1238">
                <a:extLst>
                  <a:ext uri="{FF2B5EF4-FFF2-40B4-BE49-F238E27FC236}">
                    <a16:creationId xmlns:a16="http://schemas.microsoft.com/office/drawing/2014/main" id="{0B34CCFC-366C-4527-998A-85DEED166A4D}"/>
                  </a:ext>
                </a:extLst>
              </p:cNvPr>
              <p:cNvSpPr/>
              <p:nvPr/>
            </p:nvSpPr>
            <p:spPr>
              <a:xfrm>
                <a:off x="2971216" y="1405689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1240" name="Oval 1239">
                <a:extLst>
                  <a:ext uri="{FF2B5EF4-FFF2-40B4-BE49-F238E27FC236}">
                    <a16:creationId xmlns:a16="http://schemas.microsoft.com/office/drawing/2014/main" id="{969BD75B-B197-4E81-9ACE-EC87FA507C2B}"/>
                  </a:ext>
                </a:extLst>
              </p:cNvPr>
              <p:cNvSpPr/>
              <p:nvPr/>
            </p:nvSpPr>
            <p:spPr>
              <a:xfrm>
                <a:off x="3560455" y="1405689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1241" name="Oval 1240">
                <a:extLst>
                  <a:ext uri="{FF2B5EF4-FFF2-40B4-BE49-F238E27FC236}">
                    <a16:creationId xmlns:a16="http://schemas.microsoft.com/office/drawing/2014/main" id="{3722C9D7-E258-44EF-8680-8A28F718D770}"/>
                  </a:ext>
                </a:extLst>
              </p:cNvPr>
              <p:cNvSpPr/>
              <p:nvPr/>
            </p:nvSpPr>
            <p:spPr>
              <a:xfrm>
                <a:off x="4144294" y="1405689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1242" name="Oval 1241">
                <a:extLst>
                  <a:ext uri="{FF2B5EF4-FFF2-40B4-BE49-F238E27FC236}">
                    <a16:creationId xmlns:a16="http://schemas.microsoft.com/office/drawing/2014/main" id="{938432DF-FCD1-460F-A451-002A3DB8A821}"/>
                  </a:ext>
                </a:extLst>
              </p:cNvPr>
              <p:cNvSpPr/>
              <p:nvPr/>
            </p:nvSpPr>
            <p:spPr>
              <a:xfrm>
                <a:off x="4727147" y="1403756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1243" name="Oval 1242">
                <a:extLst>
                  <a:ext uri="{FF2B5EF4-FFF2-40B4-BE49-F238E27FC236}">
                    <a16:creationId xmlns:a16="http://schemas.microsoft.com/office/drawing/2014/main" id="{9D46963C-83F8-460E-AB42-FB34AF491C09}"/>
                  </a:ext>
                </a:extLst>
              </p:cNvPr>
              <p:cNvSpPr/>
              <p:nvPr/>
            </p:nvSpPr>
            <p:spPr>
              <a:xfrm>
                <a:off x="5312109" y="1405689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1244" name="Oval 1243">
                <a:extLst>
                  <a:ext uri="{FF2B5EF4-FFF2-40B4-BE49-F238E27FC236}">
                    <a16:creationId xmlns:a16="http://schemas.microsoft.com/office/drawing/2014/main" id="{75929A2F-8EAD-4B4C-A008-D1F7F3B138AB}"/>
                  </a:ext>
                </a:extLst>
              </p:cNvPr>
              <p:cNvSpPr/>
              <p:nvPr/>
            </p:nvSpPr>
            <p:spPr>
              <a:xfrm>
                <a:off x="5894825" y="1403756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1245" name="Oval 1244">
                <a:extLst>
                  <a:ext uri="{FF2B5EF4-FFF2-40B4-BE49-F238E27FC236}">
                    <a16:creationId xmlns:a16="http://schemas.microsoft.com/office/drawing/2014/main" id="{CD00A8CD-E4EA-464F-A41C-1503A7813E03}"/>
                  </a:ext>
                </a:extLst>
              </p:cNvPr>
              <p:cNvSpPr/>
              <p:nvPr/>
            </p:nvSpPr>
            <p:spPr>
              <a:xfrm>
                <a:off x="6480460" y="1405689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</p:grpSp>
        <p:grpSp>
          <p:nvGrpSpPr>
            <p:cNvPr id="1127" name="Group 1126">
              <a:extLst>
                <a:ext uri="{FF2B5EF4-FFF2-40B4-BE49-F238E27FC236}">
                  <a16:creationId xmlns:a16="http://schemas.microsoft.com/office/drawing/2014/main" id="{BF80C756-B5A6-4CCD-8307-DF8FF8940B2A}"/>
                </a:ext>
              </a:extLst>
            </p:cNvPr>
            <p:cNvGrpSpPr/>
            <p:nvPr/>
          </p:nvGrpSpPr>
          <p:grpSpPr>
            <a:xfrm>
              <a:off x="635520" y="2571454"/>
              <a:ext cx="5855740" cy="12733"/>
              <a:chOff x="635520" y="1403756"/>
              <a:chExt cx="5855740" cy="12733"/>
            </a:xfrm>
          </p:grpSpPr>
          <p:sp>
            <p:nvSpPr>
              <p:cNvPr id="1224" name="Oval 1223">
                <a:extLst>
                  <a:ext uri="{FF2B5EF4-FFF2-40B4-BE49-F238E27FC236}">
                    <a16:creationId xmlns:a16="http://schemas.microsoft.com/office/drawing/2014/main" id="{0033C8F1-DFB6-402B-B8F1-EBBD37791DF6}"/>
                  </a:ext>
                </a:extLst>
              </p:cNvPr>
              <p:cNvSpPr/>
              <p:nvPr/>
            </p:nvSpPr>
            <p:spPr>
              <a:xfrm>
                <a:off x="635520" y="1404995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1225" name="Oval 1224">
                <a:extLst>
                  <a:ext uri="{FF2B5EF4-FFF2-40B4-BE49-F238E27FC236}">
                    <a16:creationId xmlns:a16="http://schemas.microsoft.com/office/drawing/2014/main" id="{12715F1E-7AB0-49B8-8865-68D3621BE150}"/>
                  </a:ext>
                </a:extLst>
              </p:cNvPr>
              <p:cNvSpPr/>
              <p:nvPr/>
            </p:nvSpPr>
            <p:spPr>
              <a:xfrm>
                <a:off x="1222322" y="1404995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1226" name="Oval 1225">
                <a:extLst>
                  <a:ext uri="{FF2B5EF4-FFF2-40B4-BE49-F238E27FC236}">
                    <a16:creationId xmlns:a16="http://schemas.microsoft.com/office/drawing/2014/main" id="{AE2FEC69-F109-4E57-8758-4DCA647645A8}"/>
                  </a:ext>
                </a:extLst>
              </p:cNvPr>
              <p:cNvSpPr/>
              <p:nvPr/>
            </p:nvSpPr>
            <p:spPr>
              <a:xfrm>
                <a:off x="1803669" y="1405689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1227" name="Oval 1226">
                <a:extLst>
                  <a:ext uri="{FF2B5EF4-FFF2-40B4-BE49-F238E27FC236}">
                    <a16:creationId xmlns:a16="http://schemas.microsoft.com/office/drawing/2014/main" id="{9BCF1687-CD67-4EB0-B490-830D404D4DD8}"/>
                  </a:ext>
                </a:extLst>
              </p:cNvPr>
              <p:cNvSpPr/>
              <p:nvPr/>
            </p:nvSpPr>
            <p:spPr>
              <a:xfrm>
                <a:off x="2390535" y="1404028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1228" name="Oval 1227">
                <a:extLst>
                  <a:ext uri="{FF2B5EF4-FFF2-40B4-BE49-F238E27FC236}">
                    <a16:creationId xmlns:a16="http://schemas.microsoft.com/office/drawing/2014/main" id="{1CA68DB4-B6EA-49C9-ADCE-11DA7BAD7740}"/>
                  </a:ext>
                </a:extLst>
              </p:cNvPr>
              <p:cNvSpPr/>
              <p:nvPr/>
            </p:nvSpPr>
            <p:spPr>
              <a:xfrm>
                <a:off x="2971216" y="1405689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1229" name="Oval 1228">
                <a:extLst>
                  <a:ext uri="{FF2B5EF4-FFF2-40B4-BE49-F238E27FC236}">
                    <a16:creationId xmlns:a16="http://schemas.microsoft.com/office/drawing/2014/main" id="{DCF81BEC-0F24-4DD7-BE17-64324F6BF5D6}"/>
                  </a:ext>
                </a:extLst>
              </p:cNvPr>
              <p:cNvSpPr/>
              <p:nvPr/>
            </p:nvSpPr>
            <p:spPr>
              <a:xfrm>
                <a:off x="3560455" y="1405689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1230" name="Oval 1229">
                <a:extLst>
                  <a:ext uri="{FF2B5EF4-FFF2-40B4-BE49-F238E27FC236}">
                    <a16:creationId xmlns:a16="http://schemas.microsoft.com/office/drawing/2014/main" id="{87163D1D-74A5-43B6-A5A3-0DA60B21F529}"/>
                  </a:ext>
                </a:extLst>
              </p:cNvPr>
              <p:cNvSpPr/>
              <p:nvPr/>
            </p:nvSpPr>
            <p:spPr>
              <a:xfrm>
                <a:off x="4144294" y="1405689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1231" name="Oval 1230">
                <a:extLst>
                  <a:ext uri="{FF2B5EF4-FFF2-40B4-BE49-F238E27FC236}">
                    <a16:creationId xmlns:a16="http://schemas.microsoft.com/office/drawing/2014/main" id="{67801699-657F-4B48-A329-C8B17809D89B}"/>
                  </a:ext>
                </a:extLst>
              </p:cNvPr>
              <p:cNvSpPr/>
              <p:nvPr/>
            </p:nvSpPr>
            <p:spPr>
              <a:xfrm>
                <a:off x="4727147" y="1403756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1232" name="Oval 1231">
                <a:extLst>
                  <a:ext uri="{FF2B5EF4-FFF2-40B4-BE49-F238E27FC236}">
                    <a16:creationId xmlns:a16="http://schemas.microsoft.com/office/drawing/2014/main" id="{7424E0D0-7FAB-4F21-B0B6-B6FF5824FED7}"/>
                  </a:ext>
                </a:extLst>
              </p:cNvPr>
              <p:cNvSpPr/>
              <p:nvPr/>
            </p:nvSpPr>
            <p:spPr>
              <a:xfrm>
                <a:off x="5312109" y="1405689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1233" name="Oval 1232">
                <a:extLst>
                  <a:ext uri="{FF2B5EF4-FFF2-40B4-BE49-F238E27FC236}">
                    <a16:creationId xmlns:a16="http://schemas.microsoft.com/office/drawing/2014/main" id="{DE699D66-8E3A-4814-A177-980FEEAFB2FC}"/>
                  </a:ext>
                </a:extLst>
              </p:cNvPr>
              <p:cNvSpPr/>
              <p:nvPr/>
            </p:nvSpPr>
            <p:spPr>
              <a:xfrm>
                <a:off x="5894825" y="1403756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1234" name="Oval 1233">
                <a:extLst>
                  <a:ext uri="{FF2B5EF4-FFF2-40B4-BE49-F238E27FC236}">
                    <a16:creationId xmlns:a16="http://schemas.microsoft.com/office/drawing/2014/main" id="{70C9ABE7-4EB5-488A-A931-09F35A0F387B}"/>
                  </a:ext>
                </a:extLst>
              </p:cNvPr>
              <p:cNvSpPr/>
              <p:nvPr/>
            </p:nvSpPr>
            <p:spPr>
              <a:xfrm>
                <a:off x="6480460" y="1405689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</p:grpSp>
        <p:grpSp>
          <p:nvGrpSpPr>
            <p:cNvPr id="1128" name="Group 1127">
              <a:extLst>
                <a:ext uri="{FF2B5EF4-FFF2-40B4-BE49-F238E27FC236}">
                  <a16:creationId xmlns:a16="http://schemas.microsoft.com/office/drawing/2014/main" id="{0D792AA5-0590-4BB8-BA43-CF7048ABC2A5}"/>
                </a:ext>
              </a:extLst>
            </p:cNvPr>
            <p:cNvGrpSpPr/>
            <p:nvPr/>
          </p:nvGrpSpPr>
          <p:grpSpPr>
            <a:xfrm>
              <a:off x="635520" y="3155425"/>
              <a:ext cx="5855740" cy="12733"/>
              <a:chOff x="635520" y="1403756"/>
              <a:chExt cx="5855740" cy="12733"/>
            </a:xfrm>
          </p:grpSpPr>
          <p:sp>
            <p:nvSpPr>
              <p:cNvPr id="1213" name="Oval 1212">
                <a:extLst>
                  <a:ext uri="{FF2B5EF4-FFF2-40B4-BE49-F238E27FC236}">
                    <a16:creationId xmlns:a16="http://schemas.microsoft.com/office/drawing/2014/main" id="{511D4FE0-5847-45A7-91B9-D1D0C156C761}"/>
                  </a:ext>
                </a:extLst>
              </p:cNvPr>
              <p:cNvSpPr/>
              <p:nvPr/>
            </p:nvSpPr>
            <p:spPr>
              <a:xfrm>
                <a:off x="635520" y="1404995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1214" name="Oval 1213">
                <a:extLst>
                  <a:ext uri="{FF2B5EF4-FFF2-40B4-BE49-F238E27FC236}">
                    <a16:creationId xmlns:a16="http://schemas.microsoft.com/office/drawing/2014/main" id="{E5CF8067-ABF0-4FE1-8FBB-ACC860A970BA}"/>
                  </a:ext>
                </a:extLst>
              </p:cNvPr>
              <p:cNvSpPr/>
              <p:nvPr/>
            </p:nvSpPr>
            <p:spPr>
              <a:xfrm>
                <a:off x="1222322" y="1404995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1215" name="Oval 1214">
                <a:extLst>
                  <a:ext uri="{FF2B5EF4-FFF2-40B4-BE49-F238E27FC236}">
                    <a16:creationId xmlns:a16="http://schemas.microsoft.com/office/drawing/2014/main" id="{0E45F393-38E7-4D3F-A419-8A3BFF81C479}"/>
                  </a:ext>
                </a:extLst>
              </p:cNvPr>
              <p:cNvSpPr/>
              <p:nvPr/>
            </p:nvSpPr>
            <p:spPr>
              <a:xfrm>
                <a:off x="1803669" y="1405689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1216" name="Oval 1215">
                <a:extLst>
                  <a:ext uri="{FF2B5EF4-FFF2-40B4-BE49-F238E27FC236}">
                    <a16:creationId xmlns:a16="http://schemas.microsoft.com/office/drawing/2014/main" id="{30133890-2336-4781-8E24-8CF0F03936BE}"/>
                  </a:ext>
                </a:extLst>
              </p:cNvPr>
              <p:cNvSpPr/>
              <p:nvPr/>
            </p:nvSpPr>
            <p:spPr>
              <a:xfrm>
                <a:off x="2390535" y="1404028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1217" name="Oval 1216">
                <a:extLst>
                  <a:ext uri="{FF2B5EF4-FFF2-40B4-BE49-F238E27FC236}">
                    <a16:creationId xmlns:a16="http://schemas.microsoft.com/office/drawing/2014/main" id="{CC015843-7DC9-4526-B9A2-08C951F4CC80}"/>
                  </a:ext>
                </a:extLst>
              </p:cNvPr>
              <p:cNvSpPr/>
              <p:nvPr/>
            </p:nvSpPr>
            <p:spPr>
              <a:xfrm>
                <a:off x="2971216" y="1405689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1218" name="Oval 1217">
                <a:extLst>
                  <a:ext uri="{FF2B5EF4-FFF2-40B4-BE49-F238E27FC236}">
                    <a16:creationId xmlns:a16="http://schemas.microsoft.com/office/drawing/2014/main" id="{77DCABD4-98E4-4989-AB20-B99D2DACDDD5}"/>
                  </a:ext>
                </a:extLst>
              </p:cNvPr>
              <p:cNvSpPr/>
              <p:nvPr/>
            </p:nvSpPr>
            <p:spPr>
              <a:xfrm>
                <a:off x="3560455" y="1405689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1219" name="Oval 1218">
                <a:extLst>
                  <a:ext uri="{FF2B5EF4-FFF2-40B4-BE49-F238E27FC236}">
                    <a16:creationId xmlns:a16="http://schemas.microsoft.com/office/drawing/2014/main" id="{0FB24391-9562-42D6-9381-132D920DC03E}"/>
                  </a:ext>
                </a:extLst>
              </p:cNvPr>
              <p:cNvSpPr/>
              <p:nvPr/>
            </p:nvSpPr>
            <p:spPr>
              <a:xfrm>
                <a:off x="4144294" y="1405689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1220" name="Oval 1219">
                <a:extLst>
                  <a:ext uri="{FF2B5EF4-FFF2-40B4-BE49-F238E27FC236}">
                    <a16:creationId xmlns:a16="http://schemas.microsoft.com/office/drawing/2014/main" id="{B1D21C63-7D91-4748-A9CC-A68D7D49CB34}"/>
                  </a:ext>
                </a:extLst>
              </p:cNvPr>
              <p:cNvSpPr/>
              <p:nvPr/>
            </p:nvSpPr>
            <p:spPr>
              <a:xfrm>
                <a:off x="4727147" y="1403756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1221" name="Oval 1220">
                <a:extLst>
                  <a:ext uri="{FF2B5EF4-FFF2-40B4-BE49-F238E27FC236}">
                    <a16:creationId xmlns:a16="http://schemas.microsoft.com/office/drawing/2014/main" id="{25D9880B-022C-40C9-9322-BB7ED45D19E8}"/>
                  </a:ext>
                </a:extLst>
              </p:cNvPr>
              <p:cNvSpPr/>
              <p:nvPr/>
            </p:nvSpPr>
            <p:spPr>
              <a:xfrm>
                <a:off x="5312109" y="1405689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1222" name="Oval 1221">
                <a:extLst>
                  <a:ext uri="{FF2B5EF4-FFF2-40B4-BE49-F238E27FC236}">
                    <a16:creationId xmlns:a16="http://schemas.microsoft.com/office/drawing/2014/main" id="{8E5EB923-019E-422A-B778-D2400348B4B6}"/>
                  </a:ext>
                </a:extLst>
              </p:cNvPr>
              <p:cNvSpPr/>
              <p:nvPr/>
            </p:nvSpPr>
            <p:spPr>
              <a:xfrm>
                <a:off x="5894825" y="1403756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1223" name="Oval 1222">
                <a:extLst>
                  <a:ext uri="{FF2B5EF4-FFF2-40B4-BE49-F238E27FC236}">
                    <a16:creationId xmlns:a16="http://schemas.microsoft.com/office/drawing/2014/main" id="{002741B0-34CA-405A-B14F-04FF58C15284}"/>
                  </a:ext>
                </a:extLst>
              </p:cNvPr>
              <p:cNvSpPr/>
              <p:nvPr/>
            </p:nvSpPr>
            <p:spPr>
              <a:xfrm>
                <a:off x="6480460" y="1405689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</p:grpSp>
        <p:grpSp>
          <p:nvGrpSpPr>
            <p:cNvPr id="1129" name="Group 1128">
              <a:extLst>
                <a:ext uri="{FF2B5EF4-FFF2-40B4-BE49-F238E27FC236}">
                  <a16:creationId xmlns:a16="http://schemas.microsoft.com/office/drawing/2014/main" id="{447A9E2C-368C-4A95-95C3-BB5197619A48}"/>
                </a:ext>
              </a:extLst>
            </p:cNvPr>
            <p:cNvGrpSpPr/>
            <p:nvPr/>
          </p:nvGrpSpPr>
          <p:grpSpPr>
            <a:xfrm>
              <a:off x="635520" y="3738523"/>
              <a:ext cx="5855740" cy="12733"/>
              <a:chOff x="635520" y="1403756"/>
              <a:chExt cx="5855740" cy="12733"/>
            </a:xfrm>
          </p:grpSpPr>
          <p:sp>
            <p:nvSpPr>
              <p:cNvPr id="1202" name="Oval 1201">
                <a:extLst>
                  <a:ext uri="{FF2B5EF4-FFF2-40B4-BE49-F238E27FC236}">
                    <a16:creationId xmlns:a16="http://schemas.microsoft.com/office/drawing/2014/main" id="{56FA606B-6725-41DF-9CDB-39ECB50E7DE1}"/>
                  </a:ext>
                </a:extLst>
              </p:cNvPr>
              <p:cNvSpPr/>
              <p:nvPr/>
            </p:nvSpPr>
            <p:spPr>
              <a:xfrm>
                <a:off x="635520" y="1404995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1203" name="Oval 1202">
                <a:extLst>
                  <a:ext uri="{FF2B5EF4-FFF2-40B4-BE49-F238E27FC236}">
                    <a16:creationId xmlns:a16="http://schemas.microsoft.com/office/drawing/2014/main" id="{1807CF99-FE9A-4444-A186-72123E5A3354}"/>
                  </a:ext>
                </a:extLst>
              </p:cNvPr>
              <p:cNvSpPr/>
              <p:nvPr/>
            </p:nvSpPr>
            <p:spPr>
              <a:xfrm>
                <a:off x="1222322" y="1404995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1204" name="Oval 1203">
                <a:extLst>
                  <a:ext uri="{FF2B5EF4-FFF2-40B4-BE49-F238E27FC236}">
                    <a16:creationId xmlns:a16="http://schemas.microsoft.com/office/drawing/2014/main" id="{71D52F16-C21A-45CA-84CE-907FE765F0B8}"/>
                  </a:ext>
                </a:extLst>
              </p:cNvPr>
              <p:cNvSpPr/>
              <p:nvPr/>
            </p:nvSpPr>
            <p:spPr>
              <a:xfrm>
                <a:off x="1803669" y="1405689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1205" name="Oval 1204">
                <a:extLst>
                  <a:ext uri="{FF2B5EF4-FFF2-40B4-BE49-F238E27FC236}">
                    <a16:creationId xmlns:a16="http://schemas.microsoft.com/office/drawing/2014/main" id="{68660A9D-FB90-400A-B698-45437AFC4790}"/>
                  </a:ext>
                </a:extLst>
              </p:cNvPr>
              <p:cNvSpPr/>
              <p:nvPr/>
            </p:nvSpPr>
            <p:spPr>
              <a:xfrm>
                <a:off x="2390535" y="1404028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1206" name="Oval 1205">
                <a:extLst>
                  <a:ext uri="{FF2B5EF4-FFF2-40B4-BE49-F238E27FC236}">
                    <a16:creationId xmlns:a16="http://schemas.microsoft.com/office/drawing/2014/main" id="{C5FFB675-333E-4EA5-9329-106EFAA8CB35}"/>
                  </a:ext>
                </a:extLst>
              </p:cNvPr>
              <p:cNvSpPr/>
              <p:nvPr/>
            </p:nvSpPr>
            <p:spPr>
              <a:xfrm>
                <a:off x="2971216" y="1405689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1207" name="Oval 1206">
                <a:extLst>
                  <a:ext uri="{FF2B5EF4-FFF2-40B4-BE49-F238E27FC236}">
                    <a16:creationId xmlns:a16="http://schemas.microsoft.com/office/drawing/2014/main" id="{79EAFF9D-3DB5-4F3E-9D32-D17D1ED689E3}"/>
                  </a:ext>
                </a:extLst>
              </p:cNvPr>
              <p:cNvSpPr/>
              <p:nvPr/>
            </p:nvSpPr>
            <p:spPr>
              <a:xfrm>
                <a:off x="3560455" y="1405689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1208" name="Oval 1207">
                <a:extLst>
                  <a:ext uri="{FF2B5EF4-FFF2-40B4-BE49-F238E27FC236}">
                    <a16:creationId xmlns:a16="http://schemas.microsoft.com/office/drawing/2014/main" id="{AAB9DB1E-A232-49B9-B5C9-E8E2C9B84AB1}"/>
                  </a:ext>
                </a:extLst>
              </p:cNvPr>
              <p:cNvSpPr/>
              <p:nvPr/>
            </p:nvSpPr>
            <p:spPr>
              <a:xfrm>
                <a:off x="4144294" y="1405689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1209" name="Oval 1208">
                <a:extLst>
                  <a:ext uri="{FF2B5EF4-FFF2-40B4-BE49-F238E27FC236}">
                    <a16:creationId xmlns:a16="http://schemas.microsoft.com/office/drawing/2014/main" id="{E407157F-3659-48B3-B312-2E50EC2BBC84}"/>
                  </a:ext>
                </a:extLst>
              </p:cNvPr>
              <p:cNvSpPr/>
              <p:nvPr/>
            </p:nvSpPr>
            <p:spPr>
              <a:xfrm>
                <a:off x="4727147" y="1403756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1210" name="Oval 1209">
                <a:extLst>
                  <a:ext uri="{FF2B5EF4-FFF2-40B4-BE49-F238E27FC236}">
                    <a16:creationId xmlns:a16="http://schemas.microsoft.com/office/drawing/2014/main" id="{A72CE078-3726-4D99-B8B4-8B8FBF59ADB4}"/>
                  </a:ext>
                </a:extLst>
              </p:cNvPr>
              <p:cNvSpPr/>
              <p:nvPr/>
            </p:nvSpPr>
            <p:spPr>
              <a:xfrm>
                <a:off x="5312109" y="1405689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1211" name="Oval 1210">
                <a:extLst>
                  <a:ext uri="{FF2B5EF4-FFF2-40B4-BE49-F238E27FC236}">
                    <a16:creationId xmlns:a16="http://schemas.microsoft.com/office/drawing/2014/main" id="{1BC32688-28D8-4EA4-8D4F-C6BA4618ABEA}"/>
                  </a:ext>
                </a:extLst>
              </p:cNvPr>
              <p:cNvSpPr/>
              <p:nvPr/>
            </p:nvSpPr>
            <p:spPr>
              <a:xfrm>
                <a:off x="5894825" y="1403756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1212" name="Oval 1211">
                <a:extLst>
                  <a:ext uri="{FF2B5EF4-FFF2-40B4-BE49-F238E27FC236}">
                    <a16:creationId xmlns:a16="http://schemas.microsoft.com/office/drawing/2014/main" id="{A2126C2D-3605-4B5A-82DB-B97D16BA514A}"/>
                  </a:ext>
                </a:extLst>
              </p:cNvPr>
              <p:cNvSpPr/>
              <p:nvPr/>
            </p:nvSpPr>
            <p:spPr>
              <a:xfrm>
                <a:off x="6480460" y="1405689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</p:grpSp>
        <p:grpSp>
          <p:nvGrpSpPr>
            <p:cNvPr id="1130" name="Group 1129">
              <a:extLst>
                <a:ext uri="{FF2B5EF4-FFF2-40B4-BE49-F238E27FC236}">
                  <a16:creationId xmlns:a16="http://schemas.microsoft.com/office/drawing/2014/main" id="{68459D81-C0A2-4B8B-AFE6-8C712B3643A2}"/>
                </a:ext>
              </a:extLst>
            </p:cNvPr>
            <p:cNvGrpSpPr/>
            <p:nvPr/>
          </p:nvGrpSpPr>
          <p:grpSpPr>
            <a:xfrm>
              <a:off x="632585" y="4326499"/>
              <a:ext cx="5855740" cy="12733"/>
              <a:chOff x="635520" y="1403756"/>
              <a:chExt cx="5855740" cy="12733"/>
            </a:xfrm>
          </p:grpSpPr>
          <p:sp>
            <p:nvSpPr>
              <p:cNvPr id="1191" name="Oval 1190">
                <a:extLst>
                  <a:ext uri="{FF2B5EF4-FFF2-40B4-BE49-F238E27FC236}">
                    <a16:creationId xmlns:a16="http://schemas.microsoft.com/office/drawing/2014/main" id="{0DB65F87-5EB3-4727-8B41-B97309B30BA3}"/>
                  </a:ext>
                </a:extLst>
              </p:cNvPr>
              <p:cNvSpPr/>
              <p:nvPr/>
            </p:nvSpPr>
            <p:spPr>
              <a:xfrm>
                <a:off x="635520" y="1404995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1192" name="Oval 1191">
                <a:extLst>
                  <a:ext uri="{FF2B5EF4-FFF2-40B4-BE49-F238E27FC236}">
                    <a16:creationId xmlns:a16="http://schemas.microsoft.com/office/drawing/2014/main" id="{2F36741B-E501-4E2F-AE25-1C5A7BEE397F}"/>
                  </a:ext>
                </a:extLst>
              </p:cNvPr>
              <p:cNvSpPr/>
              <p:nvPr/>
            </p:nvSpPr>
            <p:spPr>
              <a:xfrm>
                <a:off x="1222322" y="1404995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1193" name="Oval 1192">
                <a:extLst>
                  <a:ext uri="{FF2B5EF4-FFF2-40B4-BE49-F238E27FC236}">
                    <a16:creationId xmlns:a16="http://schemas.microsoft.com/office/drawing/2014/main" id="{813D93E5-796D-4359-AECA-E03D5A693E84}"/>
                  </a:ext>
                </a:extLst>
              </p:cNvPr>
              <p:cNvSpPr/>
              <p:nvPr/>
            </p:nvSpPr>
            <p:spPr>
              <a:xfrm>
                <a:off x="1803669" y="1405689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1194" name="Oval 1193">
                <a:extLst>
                  <a:ext uri="{FF2B5EF4-FFF2-40B4-BE49-F238E27FC236}">
                    <a16:creationId xmlns:a16="http://schemas.microsoft.com/office/drawing/2014/main" id="{B4DBA9E0-A180-4D22-A29E-1834FA5321D4}"/>
                  </a:ext>
                </a:extLst>
              </p:cNvPr>
              <p:cNvSpPr/>
              <p:nvPr/>
            </p:nvSpPr>
            <p:spPr>
              <a:xfrm>
                <a:off x="2390535" y="1404028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1195" name="Oval 1194">
                <a:extLst>
                  <a:ext uri="{FF2B5EF4-FFF2-40B4-BE49-F238E27FC236}">
                    <a16:creationId xmlns:a16="http://schemas.microsoft.com/office/drawing/2014/main" id="{7BE2B60C-BF44-4055-9FEA-FFED591EF308}"/>
                  </a:ext>
                </a:extLst>
              </p:cNvPr>
              <p:cNvSpPr/>
              <p:nvPr/>
            </p:nvSpPr>
            <p:spPr>
              <a:xfrm>
                <a:off x="2971216" y="1405689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1196" name="Oval 1195">
                <a:extLst>
                  <a:ext uri="{FF2B5EF4-FFF2-40B4-BE49-F238E27FC236}">
                    <a16:creationId xmlns:a16="http://schemas.microsoft.com/office/drawing/2014/main" id="{37CF6393-3685-45A6-84FB-CCC3C2FB0EFA}"/>
                  </a:ext>
                </a:extLst>
              </p:cNvPr>
              <p:cNvSpPr/>
              <p:nvPr/>
            </p:nvSpPr>
            <p:spPr>
              <a:xfrm>
                <a:off x="3560455" y="1405689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1197" name="Oval 1196">
                <a:extLst>
                  <a:ext uri="{FF2B5EF4-FFF2-40B4-BE49-F238E27FC236}">
                    <a16:creationId xmlns:a16="http://schemas.microsoft.com/office/drawing/2014/main" id="{00DD1406-5A3A-44A5-BC2B-13CB4319FDA2}"/>
                  </a:ext>
                </a:extLst>
              </p:cNvPr>
              <p:cNvSpPr/>
              <p:nvPr/>
            </p:nvSpPr>
            <p:spPr>
              <a:xfrm>
                <a:off x="4144294" y="1405689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1198" name="Oval 1197">
                <a:extLst>
                  <a:ext uri="{FF2B5EF4-FFF2-40B4-BE49-F238E27FC236}">
                    <a16:creationId xmlns:a16="http://schemas.microsoft.com/office/drawing/2014/main" id="{FC224AE3-5DCA-46DB-8053-3F33A5CF29F6}"/>
                  </a:ext>
                </a:extLst>
              </p:cNvPr>
              <p:cNvSpPr/>
              <p:nvPr/>
            </p:nvSpPr>
            <p:spPr>
              <a:xfrm>
                <a:off x="4727147" y="1403756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1199" name="Oval 1198">
                <a:extLst>
                  <a:ext uri="{FF2B5EF4-FFF2-40B4-BE49-F238E27FC236}">
                    <a16:creationId xmlns:a16="http://schemas.microsoft.com/office/drawing/2014/main" id="{61A7AE8D-5136-4493-AA0F-1DAA5E2E53B9}"/>
                  </a:ext>
                </a:extLst>
              </p:cNvPr>
              <p:cNvSpPr/>
              <p:nvPr/>
            </p:nvSpPr>
            <p:spPr>
              <a:xfrm>
                <a:off x="5312109" y="1405689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1200" name="Oval 1199">
                <a:extLst>
                  <a:ext uri="{FF2B5EF4-FFF2-40B4-BE49-F238E27FC236}">
                    <a16:creationId xmlns:a16="http://schemas.microsoft.com/office/drawing/2014/main" id="{F7A2E4EE-587F-4C6D-B0BA-40F457C10F05}"/>
                  </a:ext>
                </a:extLst>
              </p:cNvPr>
              <p:cNvSpPr/>
              <p:nvPr/>
            </p:nvSpPr>
            <p:spPr>
              <a:xfrm>
                <a:off x="5894825" y="1403756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1201" name="Oval 1200">
                <a:extLst>
                  <a:ext uri="{FF2B5EF4-FFF2-40B4-BE49-F238E27FC236}">
                    <a16:creationId xmlns:a16="http://schemas.microsoft.com/office/drawing/2014/main" id="{E56D7D0A-2D26-4574-B4EF-DDE18AB80D29}"/>
                  </a:ext>
                </a:extLst>
              </p:cNvPr>
              <p:cNvSpPr/>
              <p:nvPr/>
            </p:nvSpPr>
            <p:spPr>
              <a:xfrm>
                <a:off x="6480460" y="1405689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</p:grpSp>
        <p:grpSp>
          <p:nvGrpSpPr>
            <p:cNvPr id="1131" name="Group 1130">
              <a:extLst>
                <a:ext uri="{FF2B5EF4-FFF2-40B4-BE49-F238E27FC236}">
                  <a16:creationId xmlns:a16="http://schemas.microsoft.com/office/drawing/2014/main" id="{C38466EA-FFDE-451D-8B68-24EC5C78DCE6}"/>
                </a:ext>
              </a:extLst>
            </p:cNvPr>
            <p:cNvGrpSpPr/>
            <p:nvPr/>
          </p:nvGrpSpPr>
          <p:grpSpPr>
            <a:xfrm>
              <a:off x="630120" y="4909347"/>
              <a:ext cx="5855740" cy="12733"/>
              <a:chOff x="635520" y="1403756"/>
              <a:chExt cx="5855740" cy="12733"/>
            </a:xfrm>
          </p:grpSpPr>
          <p:sp>
            <p:nvSpPr>
              <p:cNvPr id="1180" name="Oval 1179">
                <a:extLst>
                  <a:ext uri="{FF2B5EF4-FFF2-40B4-BE49-F238E27FC236}">
                    <a16:creationId xmlns:a16="http://schemas.microsoft.com/office/drawing/2014/main" id="{762EB153-1803-4393-8DD0-CD2BC2897F43}"/>
                  </a:ext>
                </a:extLst>
              </p:cNvPr>
              <p:cNvSpPr/>
              <p:nvPr/>
            </p:nvSpPr>
            <p:spPr>
              <a:xfrm>
                <a:off x="635520" y="1404995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1181" name="Oval 1180">
                <a:extLst>
                  <a:ext uri="{FF2B5EF4-FFF2-40B4-BE49-F238E27FC236}">
                    <a16:creationId xmlns:a16="http://schemas.microsoft.com/office/drawing/2014/main" id="{CFA7998D-11F7-4408-ABEE-2E26CB90AD9E}"/>
                  </a:ext>
                </a:extLst>
              </p:cNvPr>
              <p:cNvSpPr/>
              <p:nvPr/>
            </p:nvSpPr>
            <p:spPr>
              <a:xfrm>
                <a:off x="1222322" y="1404995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1182" name="Oval 1181">
                <a:extLst>
                  <a:ext uri="{FF2B5EF4-FFF2-40B4-BE49-F238E27FC236}">
                    <a16:creationId xmlns:a16="http://schemas.microsoft.com/office/drawing/2014/main" id="{E464D73A-BA55-4C9D-9059-48D59826FE7F}"/>
                  </a:ext>
                </a:extLst>
              </p:cNvPr>
              <p:cNvSpPr/>
              <p:nvPr/>
            </p:nvSpPr>
            <p:spPr>
              <a:xfrm>
                <a:off x="1803669" y="1405689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1183" name="Oval 1182">
                <a:extLst>
                  <a:ext uri="{FF2B5EF4-FFF2-40B4-BE49-F238E27FC236}">
                    <a16:creationId xmlns:a16="http://schemas.microsoft.com/office/drawing/2014/main" id="{96FBAB03-7988-46D4-9812-5CBABEB44298}"/>
                  </a:ext>
                </a:extLst>
              </p:cNvPr>
              <p:cNvSpPr/>
              <p:nvPr/>
            </p:nvSpPr>
            <p:spPr>
              <a:xfrm>
                <a:off x="2390535" y="1404028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1184" name="Oval 1183">
                <a:extLst>
                  <a:ext uri="{FF2B5EF4-FFF2-40B4-BE49-F238E27FC236}">
                    <a16:creationId xmlns:a16="http://schemas.microsoft.com/office/drawing/2014/main" id="{F6A46912-E5EE-49DE-A89C-FC9D3ADB7689}"/>
                  </a:ext>
                </a:extLst>
              </p:cNvPr>
              <p:cNvSpPr/>
              <p:nvPr/>
            </p:nvSpPr>
            <p:spPr>
              <a:xfrm>
                <a:off x="2971216" y="1405689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1185" name="Oval 1184">
                <a:extLst>
                  <a:ext uri="{FF2B5EF4-FFF2-40B4-BE49-F238E27FC236}">
                    <a16:creationId xmlns:a16="http://schemas.microsoft.com/office/drawing/2014/main" id="{13DF5133-3345-4812-81FE-B0DD2C79A572}"/>
                  </a:ext>
                </a:extLst>
              </p:cNvPr>
              <p:cNvSpPr/>
              <p:nvPr/>
            </p:nvSpPr>
            <p:spPr>
              <a:xfrm>
                <a:off x="3560455" y="1405689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1186" name="Oval 1185">
                <a:extLst>
                  <a:ext uri="{FF2B5EF4-FFF2-40B4-BE49-F238E27FC236}">
                    <a16:creationId xmlns:a16="http://schemas.microsoft.com/office/drawing/2014/main" id="{97488B2F-D91F-4343-9A43-B46BF796AE1B}"/>
                  </a:ext>
                </a:extLst>
              </p:cNvPr>
              <p:cNvSpPr/>
              <p:nvPr/>
            </p:nvSpPr>
            <p:spPr>
              <a:xfrm>
                <a:off x="4144294" y="1405689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1187" name="Oval 1186">
                <a:extLst>
                  <a:ext uri="{FF2B5EF4-FFF2-40B4-BE49-F238E27FC236}">
                    <a16:creationId xmlns:a16="http://schemas.microsoft.com/office/drawing/2014/main" id="{9BAC7619-C384-47B7-A922-CEEADE909BC1}"/>
                  </a:ext>
                </a:extLst>
              </p:cNvPr>
              <p:cNvSpPr/>
              <p:nvPr/>
            </p:nvSpPr>
            <p:spPr>
              <a:xfrm>
                <a:off x="4727147" y="1403756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1188" name="Oval 1187">
                <a:extLst>
                  <a:ext uri="{FF2B5EF4-FFF2-40B4-BE49-F238E27FC236}">
                    <a16:creationId xmlns:a16="http://schemas.microsoft.com/office/drawing/2014/main" id="{BF570814-3CDE-4CB9-BF78-35F7802B0ECF}"/>
                  </a:ext>
                </a:extLst>
              </p:cNvPr>
              <p:cNvSpPr/>
              <p:nvPr/>
            </p:nvSpPr>
            <p:spPr>
              <a:xfrm>
                <a:off x="5312109" y="1405689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1189" name="Oval 1188">
                <a:extLst>
                  <a:ext uri="{FF2B5EF4-FFF2-40B4-BE49-F238E27FC236}">
                    <a16:creationId xmlns:a16="http://schemas.microsoft.com/office/drawing/2014/main" id="{EB1E11B9-7464-4545-9FBA-43C2E030E4F2}"/>
                  </a:ext>
                </a:extLst>
              </p:cNvPr>
              <p:cNvSpPr/>
              <p:nvPr/>
            </p:nvSpPr>
            <p:spPr>
              <a:xfrm>
                <a:off x="5894825" y="1403756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1190" name="Oval 1189">
                <a:extLst>
                  <a:ext uri="{FF2B5EF4-FFF2-40B4-BE49-F238E27FC236}">
                    <a16:creationId xmlns:a16="http://schemas.microsoft.com/office/drawing/2014/main" id="{64259B83-427C-4EDA-AD29-44742840F81E}"/>
                  </a:ext>
                </a:extLst>
              </p:cNvPr>
              <p:cNvSpPr/>
              <p:nvPr/>
            </p:nvSpPr>
            <p:spPr>
              <a:xfrm>
                <a:off x="6480460" y="1405689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</p:grpSp>
        <p:grpSp>
          <p:nvGrpSpPr>
            <p:cNvPr id="1132" name="Group 1131">
              <a:extLst>
                <a:ext uri="{FF2B5EF4-FFF2-40B4-BE49-F238E27FC236}">
                  <a16:creationId xmlns:a16="http://schemas.microsoft.com/office/drawing/2014/main" id="{F1700A19-AE48-49CE-9CE5-BDAE41D694BB}"/>
                </a:ext>
              </a:extLst>
            </p:cNvPr>
            <p:cNvGrpSpPr/>
            <p:nvPr/>
          </p:nvGrpSpPr>
          <p:grpSpPr>
            <a:xfrm>
              <a:off x="637985" y="5491674"/>
              <a:ext cx="5855740" cy="12733"/>
              <a:chOff x="635520" y="1403756"/>
              <a:chExt cx="5855740" cy="12733"/>
            </a:xfrm>
          </p:grpSpPr>
          <p:sp>
            <p:nvSpPr>
              <p:cNvPr id="1169" name="Oval 1168">
                <a:extLst>
                  <a:ext uri="{FF2B5EF4-FFF2-40B4-BE49-F238E27FC236}">
                    <a16:creationId xmlns:a16="http://schemas.microsoft.com/office/drawing/2014/main" id="{B888D210-2405-4F58-A6F9-C03C2C247F0F}"/>
                  </a:ext>
                </a:extLst>
              </p:cNvPr>
              <p:cNvSpPr/>
              <p:nvPr/>
            </p:nvSpPr>
            <p:spPr>
              <a:xfrm>
                <a:off x="635520" y="1404995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1170" name="Oval 1169">
                <a:extLst>
                  <a:ext uri="{FF2B5EF4-FFF2-40B4-BE49-F238E27FC236}">
                    <a16:creationId xmlns:a16="http://schemas.microsoft.com/office/drawing/2014/main" id="{30C76058-D980-46F7-BAB1-CDA3205F4CC2}"/>
                  </a:ext>
                </a:extLst>
              </p:cNvPr>
              <p:cNvSpPr/>
              <p:nvPr/>
            </p:nvSpPr>
            <p:spPr>
              <a:xfrm>
                <a:off x="1222322" y="1404995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1171" name="Oval 1170">
                <a:extLst>
                  <a:ext uri="{FF2B5EF4-FFF2-40B4-BE49-F238E27FC236}">
                    <a16:creationId xmlns:a16="http://schemas.microsoft.com/office/drawing/2014/main" id="{41073D71-7E5B-4482-90B4-A9BA94A7D4F8}"/>
                  </a:ext>
                </a:extLst>
              </p:cNvPr>
              <p:cNvSpPr/>
              <p:nvPr/>
            </p:nvSpPr>
            <p:spPr>
              <a:xfrm>
                <a:off x="1803669" y="1405689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1172" name="Oval 1171">
                <a:extLst>
                  <a:ext uri="{FF2B5EF4-FFF2-40B4-BE49-F238E27FC236}">
                    <a16:creationId xmlns:a16="http://schemas.microsoft.com/office/drawing/2014/main" id="{E0D7B2A9-711E-4C8E-B5E7-8D0F89A26933}"/>
                  </a:ext>
                </a:extLst>
              </p:cNvPr>
              <p:cNvSpPr/>
              <p:nvPr/>
            </p:nvSpPr>
            <p:spPr>
              <a:xfrm>
                <a:off x="2390535" y="1404028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1173" name="Oval 1172">
                <a:extLst>
                  <a:ext uri="{FF2B5EF4-FFF2-40B4-BE49-F238E27FC236}">
                    <a16:creationId xmlns:a16="http://schemas.microsoft.com/office/drawing/2014/main" id="{7317CBE9-7ED5-4672-9EA2-58171CC05653}"/>
                  </a:ext>
                </a:extLst>
              </p:cNvPr>
              <p:cNvSpPr/>
              <p:nvPr/>
            </p:nvSpPr>
            <p:spPr>
              <a:xfrm>
                <a:off x="2971216" y="1405689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1174" name="Oval 1173">
                <a:extLst>
                  <a:ext uri="{FF2B5EF4-FFF2-40B4-BE49-F238E27FC236}">
                    <a16:creationId xmlns:a16="http://schemas.microsoft.com/office/drawing/2014/main" id="{E38A1B61-EEF4-42F5-9187-891974213599}"/>
                  </a:ext>
                </a:extLst>
              </p:cNvPr>
              <p:cNvSpPr/>
              <p:nvPr/>
            </p:nvSpPr>
            <p:spPr>
              <a:xfrm>
                <a:off x="3560455" y="1405689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1175" name="Oval 1174">
                <a:extLst>
                  <a:ext uri="{FF2B5EF4-FFF2-40B4-BE49-F238E27FC236}">
                    <a16:creationId xmlns:a16="http://schemas.microsoft.com/office/drawing/2014/main" id="{D524E1B1-FF2D-4FA5-9378-6BD890694AA6}"/>
                  </a:ext>
                </a:extLst>
              </p:cNvPr>
              <p:cNvSpPr/>
              <p:nvPr/>
            </p:nvSpPr>
            <p:spPr>
              <a:xfrm>
                <a:off x="4144294" y="1405689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1176" name="Oval 1175">
                <a:extLst>
                  <a:ext uri="{FF2B5EF4-FFF2-40B4-BE49-F238E27FC236}">
                    <a16:creationId xmlns:a16="http://schemas.microsoft.com/office/drawing/2014/main" id="{3BC417B5-FA12-4307-91D8-4AFA1FEA1449}"/>
                  </a:ext>
                </a:extLst>
              </p:cNvPr>
              <p:cNvSpPr/>
              <p:nvPr/>
            </p:nvSpPr>
            <p:spPr>
              <a:xfrm>
                <a:off x="4727147" y="1403756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1177" name="Oval 1176">
                <a:extLst>
                  <a:ext uri="{FF2B5EF4-FFF2-40B4-BE49-F238E27FC236}">
                    <a16:creationId xmlns:a16="http://schemas.microsoft.com/office/drawing/2014/main" id="{EA48F932-30C2-4A67-A43C-E3829E2E4EF9}"/>
                  </a:ext>
                </a:extLst>
              </p:cNvPr>
              <p:cNvSpPr/>
              <p:nvPr/>
            </p:nvSpPr>
            <p:spPr>
              <a:xfrm>
                <a:off x="5312109" y="1405689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1178" name="Oval 1177">
                <a:extLst>
                  <a:ext uri="{FF2B5EF4-FFF2-40B4-BE49-F238E27FC236}">
                    <a16:creationId xmlns:a16="http://schemas.microsoft.com/office/drawing/2014/main" id="{8350A98A-0B27-4BD4-B873-C2B8F7ECCD2E}"/>
                  </a:ext>
                </a:extLst>
              </p:cNvPr>
              <p:cNvSpPr/>
              <p:nvPr/>
            </p:nvSpPr>
            <p:spPr>
              <a:xfrm>
                <a:off x="5894825" y="1403756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1179" name="Oval 1178">
                <a:extLst>
                  <a:ext uri="{FF2B5EF4-FFF2-40B4-BE49-F238E27FC236}">
                    <a16:creationId xmlns:a16="http://schemas.microsoft.com/office/drawing/2014/main" id="{7BF782F1-D882-4C1A-A2E4-DEE5C7DE2546}"/>
                  </a:ext>
                </a:extLst>
              </p:cNvPr>
              <p:cNvSpPr/>
              <p:nvPr/>
            </p:nvSpPr>
            <p:spPr>
              <a:xfrm>
                <a:off x="6480460" y="1405689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</p:grpSp>
        <p:grpSp>
          <p:nvGrpSpPr>
            <p:cNvPr id="1133" name="Group 1132">
              <a:extLst>
                <a:ext uri="{FF2B5EF4-FFF2-40B4-BE49-F238E27FC236}">
                  <a16:creationId xmlns:a16="http://schemas.microsoft.com/office/drawing/2014/main" id="{3652E99B-829A-4214-B223-1F3CB77EC6FD}"/>
                </a:ext>
              </a:extLst>
            </p:cNvPr>
            <p:cNvGrpSpPr/>
            <p:nvPr/>
          </p:nvGrpSpPr>
          <p:grpSpPr>
            <a:xfrm>
              <a:off x="632585" y="6082030"/>
              <a:ext cx="5855740" cy="12733"/>
              <a:chOff x="635520" y="1403756"/>
              <a:chExt cx="5855740" cy="12733"/>
            </a:xfrm>
          </p:grpSpPr>
          <p:sp>
            <p:nvSpPr>
              <p:cNvPr id="1158" name="Oval 1157">
                <a:extLst>
                  <a:ext uri="{FF2B5EF4-FFF2-40B4-BE49-F238E27FC236}">
                    <a16:creationId xmlns:a16="http://schemas.microsoft.com/office/drawing/2014/main" id="{48C52BAD-A801-4AE2-A390-6A1C869175EF}"/>
                  </a:ext>
                </a:extLst>
              </p:cNvPr>
              <p:cNvSpPr/>
              <p:nvPr/>
            </p:nvSpPr>
            <p:spPr>
              <a:xfrm>
                <a:off x="635520" y="1404995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1159" name="Oval 1158">
                <a:extLst>
                  <a:ext uri="{FF2B5EF4-FFF2-40B4-BE49-F238E27FC236}">
                    <a16:creationId xmlns:a16="http://schemas.microsoft.com/office/drawing/2014/main" id="{B4CDDFC7-635E-4EAC-9779-795E19B1EEE8}"/>
                  </a:ext>
                </a:extLst>
              </p:cNvPr>
              <p:cNvSpPr/>
              <p:nvPr/>
            </p:nvSpPr>
            <p:spPr>
              <a:xfrm>
                <a:off x="1222322" y="1404995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1160" name="Oval 1159">
                <a:extLst>
                  <a:ext uri="{FF2B5EF4-FFF2-40B4-BE49-F238E27FC236}">
                    <a16:creationId xmlns:a16="http://schemas.microsoft.com/office/drawing/2014/main" id="{F2F25453-04EB-4CA7-BE5A-4DE326C172BA}"/>
                  </a:ext>
                </a:extLst>
              </p:cNvPr>
              <p:cNvSpPr/>
              <p:nvPr/>
            </p:nvSpPr>
            <p:spPr>
              <a:xfrm>
                <a:off x="1803669" y="1405689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1161" name="Oval 1160">
                <a:extLst>
                  <a:ext uri="{FF2B5EF4-FFF2-40B4-BE49-F238E27FC236}">
                    <a16:creationId xmlns:a16="http://schemas.microsoft.com/office/drawing/2014/main" id="{FBF069D4-F253-48D5-A888-06F9596DF12C}"/>
                  </a:ext>
                </a:extLst>
              </p:cNvPr>
              <p:cNvSpPr/>
              <p:nvPr/>
            </p:nvSpPr>
            <p:spPr>
              <a:xfrm>
                <a:off x="2390535" y="1404028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1162" name="Oval 1161">
                <a:extLst>
                  <a:ext uri="{FF2B5EF4-FFF2-40B4-BE49-F238E27FC236}">
                    <a16:creationId xmlns:a16="http://schemas.microsoft.com/office/drawing/2014/main" id="{492E9B0C-2866-4E04-AC62-24004B8F72C3}"/>
                  </a:ext>
                </a:extLst>
              </p:cNvPr>
              <p:cNvSpPr/>
              <p:nvPr/>
            </p:nvSpPr>
            <p:spPr>
              <a:xfrm>
                <a:off x="2971216" y="1405689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1163" name="Oval 1162">
                <a:extLst>
                  <a:ext uri="{FF2B5EF4-FFF2-40B4-BE49-F238E27FC236}">
                    <a16:creationId xmlns:a16="http://schemas.microsoft.com/office/drawing/2014/main" id="{5C50C56A-F9DA-4A0E-86EA-2C360FC7769B}"/>
                  </a:ext>
                </a:extLst>
              </p:cNvPr>
              <p:cNvSpPr/>
              <p:nvPr/>
            </p:nvSpPr>
            <p:spPr>
              <a:xfrm>
                <a:off x="3560455" y="1405689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1164" name="Oval 1163">
                <a:extLst>
                  <a:ext uri="{FF2B5EF4-FFF2-40B4-BE49-F238E27FC236}">
                    <a16:creationId xmlns:a16="http://schemas.microsoft.com/office/drawing/2014/main" id="{FCCF2CFE-A3DD-41CE-A08A-B07EFF9EA305}"/>
                  </a:ext>
                </a:extLst>
              </p:cNvPr>
              <p:cNvSpPr/>
              <p:nvPr/>
            </p:nvSpPr>
            <p:spPr>
              <a:xfrm>
                <a:off x="4144294" y="1405689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1165" name="Oval 1164">
                <a:extLst>
                  <a:ext uri="{FF2B5EF4-FFF2-40B4-BE49-F238E27FC236}">
                    <a16:creationId xmlns:a16="http://schemas.microsoft.com/office/drawing/2014/main" id="{456FC86D-9D7F-46EA-B730-D1F057D4F56D}"/>
                  </a:ext>
                </a:extLst>
              </p:cNvPr>
              <p:cNvSpPr/>
              <p:nvPr/>
            </p:nvSpPr>
            <p:spPr>
              <a:xfrm>
                <a:off x="4727147" y="1403756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1166" name="Oval 1165">
                <a:extLst>
                  <a:ext uri="{FF2B5EF4-FFF2-40B4-BE49-F238E27FC236}">
                    <a16:creationId xmlns:a16="http://schemas.microsoft.com/office/drawing/2014/main" id="{FE8604FF-237E-4DCD-AF74-B4020D061BBD}"/>
                  </a:ext>
                </a:extLst>
              </p:cNvPr>
              <p:cNvSpPr/>
              <p:nvPr/>
            </p:nvSpPr>
            <p:spPr>
              <a:xfrm>
                <a:off x="5312109" y="1405689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1167" name="Oval 1166">
                <a:extLst>
                  <a:ext uri="{FF2B5EF4-FFF2-40B4-BE49-F238E27FC236}">
                    <a16:creationId xmlns:a16="http://schemas.microsoft.com/office/drawing/2014/main" id="{8668EDFB-1F35-4BFE-8491-D15EC5F66C69}"/>
                  </a:ext>
                </a:extLst>
              </p:cNvPr>
              <p:cNvSpPr/>
              <p:nvPr/>
            </p:nvSpPr>
            <p:spPr>
              <a:xfrm>
                <a:off x="5894825" y="1403756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1168" name="Oval 1167">
                <a:extLst>
                  <a:ext uri="{FF2B5EF4-FFF2-40B4-BE49-F238E27FC236}">
                    <a16:creationId xmlns:a16="http://schemas.microsoft.com/office/drawing/2014/main" id="{0718F350-417C-4DE0-A08C-E72BBFBAE107}"/>
                  </a:ext>
                </a:extLst>
              </p:cNvPr>
              <p:cNvSpPr/>
              <p:nvPr/>
            </p:nvSpPr>
            <p:spPr>
              <a:xfrm>
                <a:off x="6480460" y="1405689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</p:grpSp>
        <p:grpSp>
          <p:nvGrpSpPr>
            <p:cNvPr id="1134" name="Group 1133">
              <a:extLst>
                <a:ext uri="{FF2B5EF4-FFF2-40B4-BE49-F238E27FC236}">
                  <a16:creationId xmlns:a16="http://schemas.microsoft.com/office/drawing/2014/main" id="{62CF7859-D484-4199-B647-D4F8920737AF}"/>
                </a:ext>
              </a:extLst>
            </p:cNvPr>
            <p:cNvGrpSpPr/>
            <p:nvPr/>
          </p:nvGrpSpPr>
          <p:grpSpPr>
            <a:xfrm>
              <a:off x="635050" y="6663640"/>
              <a:ext cx="5855740" cy="12733"/>
              <a:chOff x="635520" y="1403756"/>
              <a:chExt cx="5855740" cy="12733"/>
            </a:xfrm>
          </p:grpSpPr>
          <p:sp>
            <p:nvSpPr>
              <p:cNvPr id="1147" name="Oval 1146">
                <a:extLst>
                  <a:ext uri="{FF2B5EF4-FFF2-40B4-BE49-F238E27FC236}">
                    <a16:creationId xmlns:a16="http://schemas.microsoft.com/office/drawing/2014/main" id="{3F9CECF4-9566-4025-A363-B23D64385E7B}"/>
                  </a:ext>
                </a:extLst>
              </p:cNvPr>
              <p:cNvSpPr/>
              <p:nvPr/>
            </p:nvSpPr>
            <p:spPr>
              <a:xfrm>
                <a:off x="635520" y="1404995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1148" name="Oval 1147">
                <a:extLst>
                  <a:ext uri="{FF2B5EF4-FFF2-40B4-BE49-F238E27FC236}">
                    <a16:creationId xmlns:a16="http://schemas.microsoft.com/office/drawing/2014/main" id="{A20EFD6A-4043-48EA-8EA7-0009E112C6AE}"/>
                  </a:ext>
                </a:extLst>
              </p:cNvPr>
              <p:cNvSpPr/>
              <p:nvPr/>
            </p:nvSpPr>
            <p:spPr>
              <a:xfrm>
                <a:off x="1222322" y="1404995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1149" name="Oval 1148">
                <a:extLst>
                  <a:ext uri="{FF2B5EF4-FFF2-40B4-BE49-F238E27FC236}">
                    <a16:creationId xmlns:a16="http://schemas.microsoft.com/office/drawing/2014/main" id="{D6732887-DE91-426D-BFAE-5B811E82252E}"/>
                  </a:ext>
                </a:extLst>
              </p:cNvPr>
              <p:cNvSpPr/>
              <p:nvPr/>
            </p:nvSpPr>
            <p:spPr>
              <a:xfrm>
                <a:off x="1803669" y="1405689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1150" name="Oval 1149">
                <a:extLst>
                  <a:ext uri="{FF2B5EF4-FFF2-40B4-BE49-F238E27FC236}">
                    <a16:creationId xmlns:a16="http://schemas.microsoft.com/office/drawing/2014/main" id="{D2F94D61-459E-4D2F-B7B3-EA519E6D2AF2}"/>
                  </a:ext>
                </a:extLst>
              </p:cNvPr>
              <p:cNvSpPr/>
              <p:nvPr/>
            </p:nvSpPr>
            <p:spPr>
              <a:xfrm>
                <a:off x="2390535" y="1404028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1151" name="Oval 1150">
                <a:extLst>
                  <a:ext uri="{FF2B5EF4-FFF2-40B4-BE49-F238E27FC236}">
                    <a16:creationId xmlns:a16="http://schemas.microsoft.com/office/drawing/2014/main" id="{697CD544-F510-4D88-A588-786B82E810C6}"/>
                  </a:ext>
                </a:extLst>
              </p:cNvPr>
              <p:cNvSpPr/>
              <p:nvPr/>
            </p:nvSpPr>
            <p:spPr>
              <a:xfrm>
                <a:off x="2971216" y="1405689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1152" name="Oval 1151">
                <a:extLst>
                  <a:ext uri="{FF2B5EF4-FFF2-40B4-BE49-F238E27FC236}">
                    <a16:creationId xmlns:a16="http://schemas.microsoft.com/office/drawing/2014/main" id="{ECA6607D-7E39-4391-A65B-25D21FE64C49}"/>
                  </a:ext>
                </a:extLst>
              </p:cNvPr>
              <p:cNvSpPr/>
              <p:nvPr/>
            </p:nvSpPr>
            <p:spPr>
              <a:xfrm>
                <a:off x="3560455" y="1405689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1153" name="Oval 1152">
                <a:extLst>
                  <a:ext uri="{FF2B5EF4-FFF2-40B4-BE49-F238E27FC236}">
                    <a16:creationId xmlns:a16="http://schemas.microsoft.com/office/drawing/2014/main" id="{44924E9D-80E6-4E64-AD8E-D216D4B51A0E}"/>
                  </a:ext>
                </a:extLst>
              </p:cNvPr>
              <p:cNvSpPr/>
              <p:nvPr/>
            </p:nvSpPr>
            <p:spPr>
              <a:xfrm>
                <a:off x="4144294" y="1405689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1154" name="Oval 1153">
                <a:extLst>
                  <a:ext uri="{FF2B5EF4-FFF2-40B4-BE49-F238E27FC236}">
                    <a16:creationId xmlns:a16="http://schemas.microsoft.com/office/drawing/2014/main" id="{24500D29-12A8-43E9-B27F-8C2C59DC8E89}"/>
                  </a:ext>
                </a:extLst>
              </p:cNvPr>
              <p:cNvSpPr/>
              <p:nvPr/>
            </p:nvSpPr>
            <p:spPr>
              <a:xfrm>
                <a:off x="4727147" y="1403756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1155" name="Oval 1154">
                <a:extLst>
                  <a:ext uri="{FF2B5EF4-FFF2-40B4-BE49-F238E27FC236}">
                    <a16:creationId xmlns:a16="http://schemas.microsoft.com/office/drawing/2014/main" id="{6391200E-0526-4B09-A2EA-4AFBBC3D9641}"/>
                  </a:ext>
                </a:extLst>
              </p:cNvPr>
              <p:cNvSpPr/>
              <p:nvPr/>
            </p:nvSpPr>
            <p:spPr>
              <a:xfrm>
                <a:off x="5312109" y="1405689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1156" name="Oval 1155">
                <a:extLst>
                  <a:ext uri="{FF2B5EF4-FFF2-40B4-BE49-F238E27FC236}">
                    <a16:creationId xmlns:a16="http://schemas.microsoft.com/office/drawing/2014/main" id="{049E1219-BA32-4D28-9B65-E80FBA30A14C}"/>
                  </a:ext>
                </a:extLst>
              </p:cNvPr>
              <p:cNvSpPr/>
              <p:nvPr/>
            </p:nvSpPr>
            <p:spPr>
              <a:xfrm>
                <a:off x="5894825" y="1403756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1157" name="Oval 1156">
                <a:extLst>
                  <a:ext uri="{FF2B5EF4-FFF2-40B4-BE49-F238E27FC236}">
                    <a16:creationId xmlns:a16="http://schemas.microsoft.com/office/drawing/2014/main" id="{3508618F-8174-453C-85C0-3D47BE8ABDEC}"/>
                  </a:ext>
                </a:extLst>
              </p:cNvPr>
              <p:cNvSpPr/>
              <p:nvPr/>
            </p:nvSpPr>
            <p:spPr>
              <a:xfrm>
                <a:off x="6480460" y="1405689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</p:grpSp>
        <p:grpSp>
          <p:nvGrpSpPr>
            <p:cNvPr id="1135" name="Group 1134">
              <a:extLst>
                <a:ext uri="{FF2B5EF4-FFF2-40B4-BE49-F238E27FC236}">
                  <a16:creationId xmlns:a16="http://schemas.microsoft.com/office/drawing/2014/main" id="{578D3A2E-6567-4195-B459-E5309D67BE12}"/>
                </a:ext>
              </a:extLst>
            </p:cNvPr>
            <p:cNvGrpSpPr/>
            <p:nvPr/>
          </p:nvGrpSpPr>
          <p:grpSpPr>
            <a:xfrm>
              <a:off x="632585" y="7248968"/>
              <a:ext cx="5855740" cy="12733"/>
              <a:chOff x="635520" y="1403756"/>
              <a:chExt cx="5855740" cy="12733"/>
            </a:xfrm>
          </p:grpSpPr>
          <p:sp>
            <p:nvSpPr>
              <p:cNvPr id="1136" name="Oval 1135">
                <a:extLst>
                  <a:ext uri="{FF2B5EF4-FFF2-40B4-BE49-F238E27FC236}">
                    <a16:creationId xmlns:a16="http://schemas.microsoft.com/office/drawing/2014/main" id="{C3B3CF24-9BCD-424C-A141-2AEFD103E57B}"/>
                  </a:ext>
                </a:extLst>
              </p:cNvPr>
              <p:cNvSpPr/>
              <p:nvPr/>
            </p:nvSpPr>
            <p:spPr>
              <a:xfrm>
                <a:off x="635520" y="1404995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1137" name="Oval 1136">
                <a:extLst>
                  <a:ext uri="{FF2B5EF4-FFF2-40B4-BE49-F238E27FC236}">
                    <a16:creationId xmlns:a16="http://schemas.microsoft.com/office/drawing/2014/main" id="{4EE1D14A-35DC-42B6-B48B-E0C4FC47B5AB}"/>
                  </a:ext>
                </a:extLst>
              </p:cNvPr>
              <p:cNvSpPr/>
              <p:nvPr/>
            </p:nvSpPr>
            <p:spPr>
              <a:xfrm>
                <a:off x="1222322" y="1404995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1138" name="Oval 1137">
                <a:extLst>
                  <a:ext uri="{FF2B5EF4-FFF2-40B4-BE49-F238E27FC236}">
                    <a16:creationId xmlns:a16="http://schemas.microsoft.com/office/drawing/2014/main" id="{A130CEEC-1C19-4BF3-B07C-C0999C0F1204}"/>
                  </a:ext>
                </a:extLst>
              </p:cNvPr>
              <p:cNvSpPr/>
              <p:nvPr/>
            </p:nvSpPr>
            <p:spPr>
              <a:xfrm>
                <a:off x="1803669" y="1405689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1139" name="Oval 1138">
                <a:extLst>
                  <a:ext uri="{FF2B5EF4-FFF2-40B4-BE49-F238E27FC236}">
                    <a16:creationId xmlns:a16="http://schemas.microsoft.com/office/drawing/2014/main" id="{F9DAE831-1AC5-4716-9F3F-103403B0AEF0}"/>
                  </a:ext>
                </a:extLst>
              </p:cNvPr>
              <p:cNvSpPr/>
              <p:nvPr/>
            </p:nvSpPr>
            <p:spPr>
              <a:xfrm>
                <a:off x="2390535" y="1404028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1140" name="Oval 1139">
                <a:extLst>
                  <a:ext uri="{FF2B5EF4-FFF2-40B4-BE49-F238E27FC236}">
                    <a16:creationId xmlns:a16="http://schemas.microsoft.com/office/drawing/2014/main" id="{7BBEAC88-52A9-4F33-8973-D83F54967B2C}"/>
                  </a:ext>
                </a:extLst>
              </p:cNvPr>
              <p:cNvSpPr/>
              <p:nvPr/>
            </p:nvSpPr>
            <p:spPr>
              <a:xfrm>
                <a:off x="2971216" y="1405689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1141" name="Oval 1140">
                <a:extLst>
                  <a:ext uri="{FF2B5EF4-FFF2-40B4-BE49-F238E27FC236}">
                    <a16:creationId xmlns:a16="http://schemas.microsoft.com/office/drawing/2014/main" id="{DD213062-C411-49DE-9A26-222A8694C3D8}"/>
                  </a:ext>
                </a:extLst>
              </p:cNvPr>
              <p:cNvSpPr/>
              <p:nvPr/>
            </p:nvSpPr>
            <p:spPr>
              <a:xfrm>
                <a:off x="3560455" y="1405689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1142" name="Oval 1141">
                <a:extLst>
                  <a:ext uri="{FF2B5EF4-FFF2-40B4-BE49-F238E27FC236}">
                    <a16:creationId xmlns:a16="http://schemas.microsoft.com/office/drawing/2014/main" id="{FC012B7E-A541-48D8-A45B-1473D1D5F0A7}"/>
                  </a:ext>
                </a:extLst>
              </p:cNvPr>
              <p:cNvSpPr/>
              <p:nvPr/>
            </p:nvSpPr>
            <p:spPr>
              <a:xfrm>
                <a:off x="4144294" y="1405689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1143" name="Oval 1142">
                <a:extLst>
                  <a:ext uri="{FF2B5EF4-FFF2-40B4-BE49-F238E27FC236}">
                    <a16:creationId xmlns:a16="http://schemas.microsoft.com/office/drawing/2014/main" id="{A0B41A87-8EE5-4F01-B6F2-2ABA9F1240F3}"/>
                  </a:ext>
                </a:extLst>
              </p:cNvPr>
              <p:cNvSpPr/>
              <p:nvPr/>
            </p:nvSpPr>
            <p:spPr>
              <a:xfrm>
                <a:off x="4727147" y="1403756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1144" name="Oval 1143">
                <a:extLst>
                  <a:ext uri="{FF2B5EF4-FFF2-40B4-BE49-F238E27FC236}">
                    <a16:creationId xmlns:a16="http://schemas.microsoft.com/office/drawing/2014/main" id="{605432A5-D11F-44B1-A5B8-BB072B2C9601}"/>
                  </a:ext>
                </a:extLst>
              </p:cNvPr>
              <p:cNvSpPr/>
              <p:nvPr/>
            </p:nvSpPr>
            <p:spPr>
              <a:xfrm>
                <a:off x="5312109" y="1405689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1145" name="Oval 1144">
                <a:extLst>
                  <a:ext uri="{FF2B5EF4-FFF2-40B4-BE49-F238E27FC236}">
                    <a16:creationId xmlns:a16="http://schemas.microsoft.com/office/drawing/2014/main" id="{5BF77AE5-4825-492C-8097-CF4CD314D099}"/>
                  </a:ext>
                </a:extLst>
              </p:cNvPr>
              <p:cNvSpPr/>
              <p:nvPr/>
            </p:nvSpPr>
            <p:spPr>
              <a:xfrm>
                <a:off x="5894825" y="1403756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1146" name="Oval 1145">
                <a:extLst>
                  <a:ext uri="{FF2B5EF4-FFF2-40B4-BE49-F238E27FC236}">
                    <a16:creationId xmlns:a16="http://schemas.microsoft.com/office/drawing/2014/main" id="{653A812E-F39C-466A-9173-655DB54A6CD7}"/>
                  </a:ext>
                </a:extLst>
              </p:cNvPr>
              <p:cNvSpPr/>
              <p:nvPr/>
            </p:nvSpPr>
            <p:spPr>
              <a:xfrm>
                <a:off x="6480460" y="1405689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</p:grpSp>
      </p:grpSp>
      <p:grpSp>
        <p:nvGrpSpPr>
          <p:cNvPr id="1257" name="Group 1256">
            <a:extLst>
              <a:ext uri="{FF2B5EF4-FFF2-40B4-BE49-F238E27FC236}">
                <a16:creationId xmlns:a16="http://schemas.microsoft.com/office/drawing/2014/main" id="{0C08C74C-2A62-4F75-8BE0-333F7036F977}"/>
              </a:ext>
            </a:extLst>
          </p:cNvPr>
          <p:cNvGrpSpPr/>
          <p:nvPr/>
        </p:nvGrpSpPr>
        <p:grpSpPr>
          <a:xfrm>
            <a:off x="3600076" y="6437610"/>
            <a:ext cx="2777855" cy="2550195"/>
            <a:chOff x="11976" y="1144351"/>
            <a:chExt cx="7160278" cy="6573453"/>
          </a:xfrm>
        </p:grpSpPr>
        <p:cxnSp>
          <p:nvCxnSpPr>
            <p:cNvPr id="1258" name="Straight Connector 1257">
              <a:extLst>
                <a:ext uri="{FF2B5EF4-FFF2-40B4-BE49-F238E27FC236}">
                  <a16:creationId xmlns:a16="http://schemas.microsoft.com/office/drawing/2014/main" id="{7EEEED40-4511-4261-BA5E-79C6D23284DA}"/>
                </a:ext>
              </a:extLst>
            </p:cNvPr>
            <p:cNvCxnSpPr/>
            <p:nvPr/>
          </p:nvCxnSpPr>
          <p:spPr>
            <a:xfrm>
              <a:off x="640920" y="1410395"/>
              <a:ext cx="0" cy="584494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259" name="Straight Connector 1258">
              <a:extLst>
                <a:ext uri="{FF2B5EF4-FFF2-40B4-BE49-F238E27FC236}">
                  <a16:creationId xmlns:a16="http://schemas.microsoft.com/office/drawing/2014/main" id="{F9E93082-D6CB-4D60-977C-CF88350D19E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40919" y="7255335"/>
              <a:ext cx="5844941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260" name="TextBox 1259">
              <a:extLst>
                <a:ext uri="{FF2B5EF4-FFF2-40B4-BE49-F238E27FC236}">
                  <a16:creationId xmlns:a16="http://schemas.microsoft.com/office/drawing/2014/main" id="{D15003B7-EDEF-466A-BC76-7E649AFECA3E}"/>
                </a:ext>
              </a:extLst>
            </p:cNvPr>
            <p:cNvSpPr txBox="1"/>
            <p:nvPr/>
          </p:nvSpPr>
          <p:spPr>
            <a:xfrm>
              <a:off x="999718" y="7171162"/>
              <a:ext cx="340389" cy="49226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800" dirty="0">
                  <a:latin typeface="Verdana" panose="020B0604030504040204" pitchFamily="34" charset="0"/>
                  <a:ea typeface="Verdana" panose="020B0604030504040204" pitchFamily="34" charset="0"/>
                </a:rPr>
                <a:t>1</a:t>
              </a:r>
            </a:p>
          </p:txBody>
        </p:sp>
        <p:sp>
          <p:nvSpPr>
            <p:cNvPr id="1261" name="TextBox 1260">
              <a:extLst>
                <a:ext uri="{FF2B5EF4-FFF2-40B4-BE49-F238E27FC236}">
                  <a16:creationId xmlns:a16="http://schemas.microsoft.com/office/drawing/2014/main" id="{95415C6E-FA3E-4A48-9850-342C16155748}"/>
                </a:ext>
              </a:extLst>
            </p:cNvPr>
            <p:cNvSpPr txBox="1"/>
            <p:nvPr/>
          </p:nvSpPr>
          <p:spPr>
            <a:xfrm>
              <a:off x="1587404" y="7162467"/>
              <a:ext cx="340389" cy="49226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800" dirty="0">
                  <a:latin typeface="Verdana" panose="020B0604030504040204" pitchFamily="34" charset="0"/>
                  <a:ea typeface="Verdana" panose="020B0604030504040204" pitchFamily="34" charset="0"/>
                </a:rPr>
                <a:t>2</a:t>
              </a:r>
            </a:p>
          </p:txBody>
        </p:sp>
        <p:sp>
          <p:nvSpPr>
            <p:cNvPr id="1262" name="TextBox 1261">
              <a:extLst>
                <a:ext uri="{FF2B5EF4-FFF2-40B4-BE49-F238E27FC236}">
                  <a16:creationId xmlns:a16="http://schemas.microsoft.com/office/drawing/2014/main" id="{2190FB39-88A3-4AFA-B1CC-A2226C0CD812}"/>
                </a:ext>
              </a:extLst>
            </p:cNvPr>
            <p:cNvSpPr txBox="1"/>
            <p:nvPr/>
          </p:nvSpPr>
          <p:spPr>
            <a:xfrm>
              <a:off x="2173212" y="7171584"/>
              <a:ext cx="340389" cy="49226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800" dirty="0">
                  <a:latin typeface="Verdana" panose="020B0604030504040204" pitchFamily="34" charset="0"/>
                  <a:ea typeface="Verdana" panose="020B0604030504040204" pitchFamily="34" charset="0"/>
                </a:rPr>
                <a:t>3</a:t>
              </a:r>
            </a:p>
          </p:txBody>
        </p:sp>
        <p:sp>
          <p:nvSpPr>
            <p:cNvPr id="1263" name="TextBox 1262">
              <a:extLst>
                <a:ext uri="{FF2B5EF4-FFF2-40B4-BE49-F238E27FC236}">
                  <a16:creationId xmlns:a16="http://schemas.microsoft.com/office/drawing/2014/main" id="{69BB0132-6574-4381-BC40-27AB6F8D234B}"/>
                </a:ext>
              </a:extLst>
            </p:cNvPr>
            <p:cNvSpPr txBox="1"/>
            <p:nvPr/>
          </p:nvSpPr>
          <p:spPr>
            <a:xfrm>
              <a:off x="2722244" y="7162465"/>
              <a:ext cx="340389" cy="49226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800" dirty="0">
                  <a:latin typeface="Verdana" panose="020B0604030504040204" pitchFamily="34" charset="0"/>
                  <a:ea typeface="Verdana" panose="020B0604030504040204" pitchFamily="34" charset="0"/>
                </a:rPr>
                <a:t>4</a:t>
              </a:r>
            </a:p>
          </p:txBody>
        </p:sp>
        <p:sp>
          <p:nvSpPr>
            <p:cNvPr id="1264" name="TextBox 1263">
              <a:extLst>
                <a:ext uri="{FF2B5EF4-FFF2-40B4-BE49-F238E27FC236}">
                  <a16:creationId xmlns:a16="http://schemas.microsoft.com/office/drawing/2014/main" id="{D543D534-E3F6-4F78-AF37-8804A0304B04}"/>
                </a:ext>
              </a:extLst>
            </p:cNvPr>
            <p:cNvSpPr txBox="1"/>
            <p:nvPr/>
          </p:nvSpPr>
          <p:spPr>
            <a:xfrm>
              <a:off x="3328523" y="7162470"/>
              <a:ext cx="354032" cy="55533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800" dirty="0">
                  <a:latin typeface="Verdana" panose="020B0604030504040204" pitchFamily="34" charset="0"/>
                  <a:ea typeface="Verdana" panose="020B0604030504040204" pitchFamily="34" charset="0"/>
                </a:rPr>
                <a:t>5</a:t>
              </a:r>
            </a:p>
          </p:txBody>
        </p:sp>
        <p:sp>
          <p:nvSpPr>
            <p:cNvPr id="1265" name="TextBox 1264">
              <a:extLst>
                <a:ext uri="{FF2B5EF4-FFF2-40B4-BE49-F238E27FC236}">
                  <a16:creationId xmlns:a16="http://schemas.microsoft.com/office/drawing/2014/main" id="{1DE33B6E-14FE-46E7-91F1-072C3E0E158E}"/>
                </a:ext>
              </a:extLst>
            </p:cNvPr>
            <p:cNvSpPr txBox="1"/>
            <p:nvPr/>
          </p:nvSpPr>
          <p:spPr>
            <a:xfrm>
              <a:off x="3968270" y="7162470"/>
              <a:ext cx="340388" cy="49226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800" dirty="0">
                  <a:latin typeface="Verdana" panose="020B0604030504040204" pitchFamily="34" charset="0"/>
                  <a:ea typeface="Verdana" panose="020B0604030504040204" pitchFamily="34" charset="0"/>
                </a:rPr>
                <a:t>6</a:t>
              </a:r>
            </a:p>
          </p:txBody>
        </p:sp>
        <p:sp>
          <p:nvSpPr>
            <p:cNvPr id="1266" name="TextBox 1265">
              <a:extLst>
                <a:ext uri="{FF2B5EF4-FFF2-40B4-BE49-F238E27FC236}">
                  <a16:creationId xmlns:a16="http://schemas.microsoft.com/office/drawing/2014/main" id="{473D437D-0D32-407E-9610-444F368CBCE3}"/>
                </a:ext>
              </a:extLst>
            </p:cNvPr>
            <p:cNvSpPr txBox="1"/>
            <p:nvPr/>
          </p:nvSpPr>
          <p:spPr>
            <a:xfrm>
              <a:off x="4510009" y="7162462"/>
              <a:ext cx="340389" cy="49226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800" dirty="0">
                  <a:latin typeface="Verdana" panose="020B0604030504040204" pitchFamily="34" charset="0"/>
                  <a:ea typeface="Verdana" panose="020B0604030504040204" pitchFamily="34" charset="0"/>
                </a:rPr>
                <a:t>7</a:t>
              </a:r>
            </a:p>
          </p:txBody>
        </p:sp>
        <p:sp>
          <p:nvSpPr>
            <p:cNvPr id="1267" name="TextBox 1266">
              <a:extLst>
                <a:ext uri="{FF2B5EF4-FFF2-40B4-BE49-F238E27FC236}">
                  <a16:creationId xmlns:a16="http://schemas.microsoft.com/office/drawing/2014/main" id="{E903D0BE-2ACE-4B6A-9730-79F4EFFFFB2D}"/>
                </a:ext>
              </a:extLst>
            </p:cNvPr>
            <p:cNvSpPr txBox="1"/>
            <p:nvPr/>
          </p:nvSpPr>
          <p:spPr>
            <a:xfrm>
              <a:off x="5034523" y="7162459"/>
              <a:ext cx="340389" cy="49226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800" dirty="0">
                  <a:latin typeface="Verdana" panose="020B0604030504040204" pitchFamily="34" charset="0"/>
                  <a:ea typeface="Verdana" panose="020B0604030504040204" pitchFamily="34" charset="0"/>
                </a:rPr>
                <a:t>8</a:t>
              </a:r>
            </a:p>
          </p:txBody>
        </p:sp>
        <p:sp>
          <p:nvSpPr>
            <p:cNvPr id="1268" name="TextBox 1267">
              <a:extLst>
                <a:ext uri="{FF2B5EF4-FFF2-40B4-BE49-F238E27FC236}">
                  <a16:creationId xmlns:a16="http://schemas.microsoft.com/office/drawing/2014/main" id="{405B9850-A64E-4472-AA66-A348422EBFD2}"/>
                </a:ext>
              </a:extLst>
            </p:cNvPr>
            <p:cNvSpPr txBox="1"/>
            <p:nvPr/>
          </p:nvSpPr>
          <p:spPr>
            <a:xfrm>
              <a:off x="5641434" y="7168506"/>
              <a:ext cx="340389" cy="49226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800" dirty="0">
                  <a:latin typeface="Verdana" panose="020B0604030504040204" pitchFamily="34" charset="0"/>
                  <a:ea typeface="Verdana" panose="020B0604030504040204" pitchFamily="34" charset="0"/>
                </a:rPr>
                <a:t>9</a:t>
              </a:r>
            </a:p>
          </p:txBody>
        </p:sp>
        <p:sp>
          <p:nvSpPr>
            <p:cNvPr id="1269" name="TextBox 1268">
              <a:extLst>
                <a:ext uri="{FF2B5EF4-FFF2-40B4-BE49-F238E27FC236}">
                  <a16:creationId xmlns:a16="http://schemas.microsoft.com/office/drawing/2014/main" id="{58E4766E-1E24-4E9D-89ED-8E118A3CCFDE}"/>
                </a:ext>
              </a:extLst>
            </p:cNvPr>
            <p:cNvSpPr txBox="1"/>
            <p:nvPr/>
          </p:nvSpPr>
          <p:spPr>
            <a:xfrm>
              <a:off x="6133240" y="7135696"/>
              <a:ext cx="1039014" cy="49226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800" dirty="0">
                  <a:latin typeface="Verdana" panose="020B0604030504040204" pitchFamily="34" charset="0"/>
                  <a:ea typeface="Verdana" panose="020B0604030504040204" pitchFamily="34" charset="0"/>
                </a:rPr>
                <a:t>10</a:t>
              </a:r>
            </a:p>
          </p:txBody>
        </p:sp>
        <p:sp>
          <p:nvSpPr>
            <p:cNvPr id="1270" name="TextBox 1269">
              <a:extLst>
                <a:ext uri="{FF2B5EF4-FFF2-40B4-BE49-F238E27FC236}">
                  <a16:creationId xmlns:a16="http://schemas.microsoft.com/office/drawing/2014/main" id="{0A9AFE69-3D61-4A93-8894-8F438F9B2FA9}"/>
                </a:ext>
              </a:extLst>
            </p:cNvPr>
            <p:cNvSpPr txBox="1"/>
            <p:nvPr/>
          </p:nvSpPr>
          <p:spPr>
            <a:xfrm>
              <a:off x="427278" y="7171164"/>
              <a:ext cx="340388" cy="49226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800" dirty="0">
                  <a:latin typeface="Verdana" panose="020B0604030504040204" pitchFamily="34" charset="0"/>
                  <a:ea typeface="Verdana" panose="020B0604030504040204" pitchFamily="34" charset="0"/>
                </a:rPr>
                <a:t>0</a:t>
              </a:r>
            </a:p>
          </p:txBody>
        </p:sp>
        <p:sp>
          <p:nvSpPr>
            <p:cNvPr id="1271" name="TextBox 1270">
              <a:extLst>
                <a:ext uri="{FF2B5EF4-FFF2-40B4-BE49-F238E27FC236}">
                  <a16:creationId xmlns:a16="http://schemas.microsoft.com/office/drawing/2014/main" id="{C4302CDE-21E1-432B-B415-023146B15042}"/>
                </a:ext>
              </a:extLst>
            </p:cNvPr>
            <p:cNvSpPr txBox="1"/>
            <p:nvPr/>
          </p:nvSpPr>
          <p:spPr>
            <a:xfrm>
              <a:off x="257083" y="6396530"/>
              <a:ext cx="340389" cy="49226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800" dirty="0">
                  <a:latin typeface="Verdana" panose="020B0604030504040204" pitchFamily="34" charset="0"/>
                  <a:ea typeface="Verdana" panose="020B0604030504040204" pitchFamily="34" charset="0"/>
                </a:rPr>
                <a:t>1</a:t>
              </a:r>
            </a:p>
          </p:txBody>
        </p:sp>
        <p:sp>
          <p:nvSpPr>
            <p:cNvPr id="1272" name="TextBox 1271">
              <a:extLst>
                <a:ext uri="{FF2B5EF4-FFF2-40B4-BE49-F238E27FC236}">
                  <a16:creationId xmlns:a16="http://schemas.microsoft.com/office/drawing/2014/main" id="{46002C78-4DD3-4004-961B-B040E9878C7D}"/>
                </a:ext>
              </a:extLst>
            </p:cNvPr>
            <p:cNvSpPr txBox="1"/>
            <p:nvPr/>
          </p:nvSpPr>
          <p:spPr>
            <a:xfrm>
              <a:off x="250471" y="5848627"/>
              <a:ext cx="340389" cy="49226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800" dirty="0">
                  <a:latin typeface="Verdana" panose="020B0604030504040204" pitchFamily="34" charset="0"/>
                  <a:ea typeface="Verdana" panose="020B0604030504040204" pitchFamily="34" charset="0"/>
                </a:rPr>
                <a:t>2</a:t>
              </a:r>
            </a:p>
          </p:txBody>
        </p:sp>
        <p:sp>
          <p:nvSpPr>
            <p:cNvPr id="1273" name="TextBox 1272">
              <a:extLst>
                <a:ext uri="{FF2B5EF4-FFF2-40B4-BE49-F238E27FC236}">
                  <a16:creationId xmlns:a16="http://schemas.microsoft.com/office/drawing/2014/main" id="{A3C045BA-6A58-4F15-ADE6-36B42079810C}"/>
                </a:ext>
              </a:extLst>
            </p:cNvPr>
            <p:cNvSpPr txBox="1"/>
            <p:nvPr/>
          </p:nvSpPr>
          <p:spPr>
            <a:xfrm>
              <a:off x="228822" y="5232265"/>
              <a:ext cx="340389" cy="49226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800" dirty="0">
                  <a:latin typeface="Verdana" panose="020B0604030504040204" pitchFamily="34" charset="0"/>
                  <a:ea typeface="Verdana" panose="020B0604030504040204" pitchFamily="34" charset="0"/>
                </a:rPr>
                <a:t>3</a:t>
              </a:r>
            </a:p>
          </p:txBody>
        </p:sp>
        <p:sp>
          <p:nvSpPr>
            <p:cNvPr id="1274" name="TextBox 1273">
              <a:extLst>
                <a:ext uri="{FF2B5EF4-FFF2-40B4-BE49-F238E27FC236}">
                  <a16:creationId xmlns:a16="http://schemas.microsoft.com/office/drawing/2014/main" id="{D6CF01F2-AB40-4E66-82F2-AB33938868E9}"/>
                </a:ext>
              </a:extLst>
            </p:cNvPr>
            <p:cNvSpPr txBox="1"/>
            <p:nvPr/>
          </p:nvSpPr>
          <p:spPr>
            <a:xfrm>
              <a:off x="228822" y="4616769"/>
              <a:ext cx="340389" cy="49226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800" dirty="0">
                  <a:latin typeface="Verdana" panose="020B0604030504040204" pitchFamily="34" charset="0"/>
                  <a:ea typeface="Verdana" panose="020B0604030504040204" pitchFamily="34" charset="0"/>
                </a:rPr>
                <a:t>4</a:t>
              </a:r>
            </a:p>
          </p:txBody>
        </p:sp>
        <p:sp>
          <p:nvSpPr>
            <p:cNvPr id="1275" name="TextBox 1274">
              <a:extLst>
                <a:ext uri="{FF2B5EF4-FFF2-40B4-BE49-F238E27FC236}">
                  <a16:creationId xmlns:a16="http://schemas.microsoft.com/office/drawing/2014/main" id="{32FCC6BE-8756-4435-A48C-F8B5A3D3E85C}"/>
                </a:ext>
              </a:extLst>
            </p:cNvPr>
            <p:cNvSpPr txBox="1"/>
            <p:nvPr/>
          </p:nvSpPr>
          <p:spPr>
            <a:xfrm>
              <a:off x="251340" y="4084909"/>
              <a:ext cx="340389" cy="49226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800" dirty="0">
                  <a:latin typeface="Verdana" panose="020B0604030504040204" pitchFamily="34" charset="0"/>
                  <a:ea typeface="Verdana" panose="020B0604030504040204" pitchFamily="34" charset="0"/>
                </a:rPr>
                <a:t>5</a:t>
              </a:r>
            </a:p>
          </p:txBody>
        </p:sp>
        <p:sp>
          <p:nvSpPr>
            <p:cNvPr id="1276" name="TextBox 1275">
              <a:extLst>
                <a:ext uri="{FF2B5EF4-FFF2-40B4-BE49-F238E27FC236}">
                  <a16:creationId xmlns:a16="http://schemas.microsoft.com/office/drawing/2014/main" id="{09A07CC4-A7D1-482B-BCA2-5A6864B951DD}"/>
                </a:ext>
              </a:extLst>
            </p:cNvPr>
            <p:cNvSpPr txBox="1"/>
            <p:nvPr/>
          </p:nvSpPr>
          <p:spPr>
            <a:xfrm>
              <a:off x="257083" y="3532454"/>
              <a:ext cx="340389" cy="49226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800" dirty="0">
                  <a:latin typeface="Verdana" panose="020B0604030504040204" pitchFamily="34" charset="0"/>
                  <a:ea typeface="Verdana" panose="020B0604030504040204" pitchFamily="34" charset="0"/>
                </a:rPr>
                <a:t>6</a:t>
              </a:r>
            </a:p>
          </p:txBody>
        </p:sp>
        <p:sp>
          <p:nvSpPr>
            <p:cNvPr id="1277" name="TextBox 1276">
              <a:extLst>
                <a:ext uri="{FF2B5EF4-FFF2-40B4-BE49-F238E27FC236}">
                  <a16:creationId xmlns:a16="http://schemas.microsoft.com/office/drawing/2014/main" id="{30E7802D-4FB5-413B-A45B-4BB7994CC811}"/>
                </a:ext>
              </a:extLst>
            </p:cNvPr>
            <p:cNvSpPr txBox="1"/>
            <p:nvPr/>
          </p:nvSpPr>
          <p:spPr>
            <a:xfrm>
              <a:off x="250469" y="2894470"/>
              <a:ext cx="340389" cy="49226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800" dirty="0">
                  <a:latin typeface="Verdana" panose="020B0604030504040204" pitchFamily="34" charset="0"/>
                  <a:ea typeface="Verdana" panose="020B0604030504040204" pitchFamily="34" charset="0"/>
                </a:rPr>
                <a:t>7</a:t>
              </a:r>
            </a:p>
          </p:txBody>
        </p:sp>
        <p:sp>
          <p:nvSpPr>
            <p:cNvPr id="1278" name="TextBox 1277">
              <a:extLst>
                <a:ext uri="{FF2B5EF4-FFF2-40B4-BE49-F238E27FC236}">
                  <a16:creationId xmlns:a16="http://schemas.microsoft.com/office/drawing/2014/main" id="{CABC61BA-50E4-4B1E-AF3E-3F9D797791D7}"/>
                </a:ext>
              </a:extLst>
            </p:cNvPr>
            <p:cNvSpPr txBox="1"/>
            <p:nvPr/>
          </p:nvSpPr>
          <p:spPr>
            <a:xfrm>
              <a:off x="257083" y="2295430"/>
              <a:ext cx="340389" cy="49226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800" dirty="0">
                  <a:latin typeface="Verdana" panose="020B0604030504040204" pitchFamily="34" charset="0"/>
                  <a:ea typeface="Verdana" panose="020B0604030504040204" pitchFamily="34" charset="0"/>
                </a:rPr>
                <a:t>8</a:t>
              </a:r>
            </a:p>
          </p:txBody>
        </p:sp>
        <p:sp>
          <p:nvSpPr>
            <p:cNvPr id="1279" name="TextBox 1278">
              <a:extLst>
                <a:ext uri="{FF2B5EF4-FFF2-40B4-BE49-F238E27FC236}">
                  <a16:creationId xmlns:a16="http://schemas.microsoft.com/office/drawing/2014/main" id="{77C71426-3A18-4182-B529-4114C0BE521B}"/>
                </a:ext>
              </a:extLst>
            </p:cNvPr>
            <p:cNvSpPr txBox="1"/>
            <p:nvPr/>
          </p:nvSpPr>
          <p:spPr>
            <a:xfrm>
              <a:off x="281387" y="1741874"/>
              <a:ext cx="340388" cy="49226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800" dirty="0">
                  <a:latin typeface="Verdana" panose="020B0604030504040204" pitchFamily="34" charset="0"/>
                  <a:ea typeface="Verdana" panose="020B0604030504040204" pitchFamily="34" charset="0"/>
                </a:rPr>
                <a:t>9</a:t>
              </a:r>
            </a:p>
          </p:txBody>
        </p:sp>
        <p:sp>
          <p:nvSpPr>
            <p:cNvPr id="1280" name="TextBox 1279">
              <a:extLst>
                <a:ext uri="{FF2B5EF4-FFF2-40B4-BE49-F238E27FC236}">
                  <a16:creationId xmlns:a16="http://schemas.microsoft.com/office/drawing/2014/main" id="{9504F5AB-B9D7-4ED7-ACB0-363B27D229AF}"/>
                </a:ext>
              </a:extLst>
            </p:cNvPr>
            <p:cNvSpPr txBox="1"/>
            <p:nvPr/>
          </p:nvSpPr>
          <p:spPr>
            <a:xfrm>
              <a:off x="11976" y="1144351"/>
              <a:ext cx="885003" cy="55533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800" dirty="0">
                  <a:latin typeface="Verdana" panose="020B0604030504040204" pitchFamily="34" charset="0"/>
                  <a:ea typeface="Verdana" panose="020B0604030504040204" pitchFamily="34" charset="0"/>
                </a:rPr>
                <a:t>10</a:t>
              </a:r>
            </a:p>
          </p:txBody>
        </p:sp>
        <p:grpSp>
          <p:nvGrpSpPr>
            <p:cNvPr id="1281" name="Group 1280">
              <a:extLst>
                <a:ext uri="{FF2B5EF4-FFF2-40B4-BE49-F238E27FC236}">
                  <a16:creationId xmlns:a16="http://schemas.microsoft.com/office/drawing/2014/main" id="{CD6521D9-8372-4332-AF62-90E6214B666F}"/>
                </a:ext>
              </a:extLst>
            </p:cNvPr>
            <p:cNvGrpSpPr/>
            <p:nvPr/>
          </p:nvGrpSpPr>
          <p:grpSpPr>
            <a:xfrm>
              <a:off x="635520" y="1403756"/>
              <a:ext cx="5855740" cy="12733"/>
              <a:chOff x="635520" y="1403756"/>
              <a:chExt cx="5855740" cy="12733"/>
            </a:xfrm>
          </p:grpSpPr>
          <p:sp>
            <p:nvSpPr>
              <p:cNvPr id="1402" name="Oval 1401">
                <a:extLst>
                  <a:ext uri="{FF2B5EF4-FFF2-40B4-BE49-F238E27FC236}">
                    <a16:creationId xmlns:a16="http://schemas.microsoft.com/office/drawing/2014/main" id="{A97590A9-EEF1-4886-8C00-064A33A3D13C}"/>
                  </a:ext>
                </a:extLst>
              </p:cNvPr>
              <p:cNvSpPr/>
              <p:nvPr/>
            </p:nvSpPr>
            <p:spPr>
              <a:xfrm>
                <a:off x="635520" y="1404995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1403" name="Oval 1402">
                <a:extLst>
                  <a:ext uri="{FF2B5EF4-FFF2-40B4-BE49-F238E27FC236}">
                    <a16:creationId xmlns:a16="http://schemas.microsoft.com/office/drawing/2014/main" id="{8DF4A83B-34F1-4436-821F-B0ED5C2A8938}"/>
                  </a:ext>
                </a:extLst>
              </p:cNvPr>
              <p:cNvSpPr/>
              <p:nvPr/>
            </p:nvSpPr>
            <p:spPr>
              <a:xfrm>
                <a:off x="1222322" y="1404995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1404" name="Oval 1403">
                <a:extLst>
                  <a:ext uri="{FF2B5EF4-FFF2-40B4-BE49-F238E27FC236}">
                    <a16:creationId xmlns:a16="http://schemas.microsoft.com/office/drawing/2014/main" id="{9DD14B1D-D8F0-4EC2-87DF-599186182F64}"/>
                  </a:ext>
                </a:extLst>
              </p:cNvPr>
              <p:cNvSpPr/>
              <p:nvPr/>
            </p:nvSpPr>
            <p:spPr>
              <a:xfrm>
                <a:off x="1803669" y="1405689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1405" name="Oval 1404">
                <a:extLst>
                  <a:ext uri="{FF2B5EF4-FFF2-40B4-BE49-F238E27FC236}">
                    <a16:creationId xmlns:a16="http://schemas.microsoft.com/office/drawing/2014/main" id="{062CDE5B-7875-402F-AEA7-1FCDA9AC4963}"/>
                  </a:ext>
                </a:extLst>
              </p:cNvPr>
              <p:cNvSpPr/>
              <p:nvPr/>
            </p:nvSpPr>
            <p:spPr>
              <a:xfrm>
                <a:off x="2390535" y="1404028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1406" name="Oval 1405">
                <a:extLst>
                  <a:ext uri="{FF2B5EF4-FFF2-40B4-BE49-F238E27FC236}">
                    <a16:creationId xmlns:a16="http://schemas.microsoft.com/office/drawing/2014/main" id="{DC93D617-6C2C-4E62-A473-00DE7C63DB76}"/>
                  </a:ext>
                </a:extLst>
              </p:cNvPr>
              <p:cNvSpPr/>
              <p:nvPr/>
            </p:nvSpPr>
            <p:spPr>
              <a:xfrm>
                <a:off x="2971216" y="1405689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1407" name="Oval 1406">
                <a:extLst>
                  <a:ext uri="{FF2B5EF4-FFF2-40B4-BE49-F238E27FC236}">
                    <a16:creationId xmlns:a16="http://schemas.microsoft.com/office/drawing/2014/main" id="{C8FFE484-D34E-4B51-858F-97CE5684ACF6}"/>
                  </a:ext>
                </a:extLst>
              </p:cNvPr>
              <p:cNvSpPr/>
              <p:nvPr/>
            </p:nvSpPr>
            <p:spPr>
              <a:xfrm>
                <a:off x="3560455" y="1405689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1408" name="Oval 1407">
                <a:extLst>
                  <a:ext uri="{FF2B5EF4-FFF2-40B4-BE49-F238E27FC236}">
                    <a16:creationId xmlns:a16="http://schemas.microsoft.com/office/drawing/2014/main" id="{DD4601E7-53C0-4B64-B2C1-AADF7CC83054}"/>
                  </a:ext>
                </a:extLst>
              </p:cNvPr>
              <p:cNvSpPr/>
              <p:nvPr/>
            </p:nvSpPr>
            <p:spPr>
              <a:xfrm>
                <a:off x="4144294" y="1405689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1409" name="Oval 1408">
                <a:extLst>
                  <a:ext uri="{FF2B5EF4-FFF2-40B4-BE49-F238E27FC236}">
                    <a16:creationId xmlns:a16="http://schemas.microsoft.com/office/drawing/2014/main" id="{A73789A7-446B-4654-ABD2-9A08774060EE}"/>
                  </a:ext>
                </a:extLst>
              </p:cNvPr>
              <p:cNvSpPr/>
              <p:nvPr/>
            </p:nvSpPr>
            <p:spPr>
              <a:xfrm>
                <a:off x="4727147" y="1403756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1410" name="Oval 1409">
                <a:extLst>
                  <a:ext uri="{FF2B5EF4-FFF2-40B4-BE49-F238E27FC236}">
                    <a16:creationId xmlns:a16="http://schemas.microsoft.com/office/drawing/2014/main" id="{9FFF950F-E7D2-472A-A770-A1F0F96A1183}"/>
                  </a:ext>
                </a:extLst>
              </p:cNvPr>
              <p:cNvSpPr/>
              <p:nvPr/>
            </p:nvSpPr>
            <p:spPr>
              <a:xfrm>
                <a:off x="5312109" y="1405689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1411" name="Oval 1410">
                <a:extLst>
                  <a:ext uri="{FF2B5EF4-FFF2-40B4-BE49-F238E27FC236}">
                    <a16:creationId xmlns:a16="http://schemas.microsoft.com/office/drawing/2014/main" id="{746115E9-CF0D-4EFF-96D7-AF8126D455D3}"/>
                  </a:ext>
                </a:extLst>
              </p:cNvPr>
              <p:cNvSpPr/>
              <p:nvPr/>
            </p:nvSpPr>
            <p:spPr>
              <a:xfrm>
                <a:off x="5894825" y="1403756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1412" name="Oval 1411">
                <a:extLst>
                  <a:ext uri="{FF2B5EF4-FFF2-40B4-BE49-F238E27FC236}">
                    <a16:creationId xmlns:a16="http://schemas.microsoft.com/office/drawing/2014/main" id="{C97A699D-8329-4CB5-BB14-81675141BCBD}"/>
                  </a:ext>
                </a:extLst>
              </p:cNvPr>
              <p:cNvSpPr/>
              <p:nvPr/>
            </p:nvSpPr>
            <p:spPr>
              <a:xfrm>
                <a:off x="6480460" y="1405689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</p:grpSp>
        <p:grpSp>
          <p:nvGrpSpPr>
            <p:cNvPr id="1282" name="Group 1281">
              <a:extLst>
                <a:ext uri="{FF2B5EF4-FFF2-40B4-BE49-F238E27FC236}">
                  <a16:creationId xmlns:a16="http://schemas.microsoft.com/office/drawing/2014/main" id="{7B246A88-BA24-400D-832F-F670D08C9BCE}"/>
                </a:ext>
              </a:extLst>
            </p:cNvPr>
            <p:cNvGrpSpPr/>
            <p:nvPr/>
          </p:nvGrpSpPr>
          <p:grpSpPr>
            <a:xfrm>
              <a:off x="635520" y="1981370"/>
              <a:ext cx="5855740" cy="12733"/>
              <a:chOff x="635520" y="1403756"/>
              <a:chExt cx="5855740" cy="12733"/>
            </a:xfrm>
          </p:grpSpPr>
          <p:sp>
            <p:nvSpPr>
              <p:cNvPr id="1391" name="Oval 1390">
                <a:extLst>
                  <a:ext uri="{FF2B5EF4-FFF2-40B4-BE49-F238E27FC236}">
                    <a16:creationId xmlns:a16="http://schemas.microsoft.com/office/drawing/2014/main" id="{73B05C67-244D-4A46-A20C-410994F22A6E}"/>
                  </a:ext>
                </a:extLst>
              </p:cNvPr>
              <p:cNvSpPr/>
              <p:nvPr/>
            </p:nvSpPr>
            <p:spPr>
              <a:xfrm>
                <a:off x="635520" y="1404995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1392" name="Oval 1391">
                <a:extLst>
                  <a:ext uri="{FF2B5EF4-FFF2-40B4-BE49-F238E27FC236}">
                    <a16:creationId xmlns:a16="http://schemas.microsoft.com/office/drawing/2014/main" id="{262C0F61-22FF-4FAC-824E-65C31C0C0D24}"/>
                  </a:ext>
                </a:extLst>
              </p:cNvPr>
              <p:cNvSpPr/>
              <p:nvPr/>
            </p:nvSpPr>
            <p:spPr>
              <a:xfrm>
                <a:off x="1222322" y="1404995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1393" name="Oval 1392">
                <a:extLst>
                  <a:ext uri="{FF2B5EF4-FFF2-40B4-BE49-F238E27FC236}">
                    <a16:creationId xmlns:a16="http://schemas.microsoft.com/office/drawing/2014/main" id="{43B3CDC8-B074-4A5E-8D89-BB07942BC943}"/>
                  </a:ext>
                </a:extLst>
              </p:cNvPr>
              <p:cNvSpPr/>
              <p:nvPr/>
            </p:nvSpPr>
            <p:spPr>
              <a:xfrm>
                <a:off x="1803669" y="1405689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1394" name="Oval 1393">
                <a:extLst>
                  <a:ext uri="{FF2B5EF4-FFF2-40B4-BE49-F238E27FC236}">
                    <a16:creationId xmlns:a16="http://schemas.microsoft.com/office/drawing/2014/main" id="{1C82B493-F05D-4394-B07C-B03DC7DD6B8C}"/>
                  </a:ext>
                </a:extLst>
              </p:cNvPr>
              <p:cNvSpPr/>
              <p:nvPr/>
            </p:nvSpPr>
            <p:spPr>
              <a:xfrm>
                <a:off x="2390535" y="1404028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1395" name="Oval 1394">
                <a:extLst>
                  <a:ext uri="{FF2B5EF4-FFF2-40B4-BE49-F238E27FC236}">
                    <a16:creationId xmlns:a16="http://schemas.microsoft.com/office/drawing/2014/main" id="{6BFC1EA8-2E6D-4B34-A510-B4FF13A0825D}"/>
                  </a:ext>
                </a:extLst>
              </p:cNvPr>
              <p:cNvSpPr/>
              <p:nvPr/>
            </p:nvSpPr>
            <p:spPr>
              <a:xfrm>
                <a:off x="2971216" y="1405689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1396" name="Oval 1395">
                <a:extLst>
                  <a:ext uri="{FF2B5EF4-FFF2-40B4-BE49-F238E27FC236}">
                    <a16:creationId xmlns:a16="http://schemas.microsoft.com/office/drawing/2014/main" id="{7CA30B4A-498D-4D27-A226-A2FF3DD7D387}"/>
                  </a:ext>
                </a:extLst>
              </p:cNvPr>
              <p:cNvSpPr/>
              <p:nvPr/>
            </p:nvSpPr>
            <p:spPr>
              <a:xfrm>
                <a:off x="3560455" y="1405689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1397" name="Oval 1396">
                <a:extLst>
                  <a:ext uri="{FF2B5EF4-FFF2-40B4-BE49-F238E27FC236}">
                    <a16:creationId xmlns:a16="http://schemas.microsoft.com/office/drawing/2014/main" id="{64C6CC25-1FB5-46FF-969C-25A0302BDBC5}"/>
                  </a:ext>
                </a:extLst>
              </p:cNvPr>
              <p:cNvSpPr/>
              <p:nvPr/>
            </p:nvSpPr>
            <p:spPr>
              <a:xfrm>
                <a:off x="4144294" y="1405689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1398" name="Oval 1397">
                <a:extLst>
                  <a:ext uri="{FF2B5EF4-FFF2-40B4-BE49-F238E27FC236}">
                    <a16:creationId xmlns:a16="http://schemas.microsoft.com/office/drawing/2014/main" id="{64CC47E7-EF7C-46DC-ACF8-F92F87B53194}"/>
                  </a:ext>
                </a:extLst>
              </p:cNvPr>
              <p:cNvSpPr/>
              <p:nvPr/>
            </p:nvSpPr>
            <p:spPr>
              <a:xfrm>
                <a:off x="4727147" y="1403756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1399" name="Oval 1398">
                <a:extLst>
                  <a:ext uri="{FF2B5EF4-FFF2-40B4-BE49-F238E27FC236}">
                    <a16:creationId xmlns:a16="http://schemas.microsoft.com/office/drawing/2014/main" id="{AB8A8FE9-3DCF-4FDB-AF8B-C603D1DEBF2F}"/>
                  </a:ext>
                </a:extLst>
              </p:cNvPr>
              <p:cNvSpPr/>
              <p:nvPr/>
            </p:nvSpPr>
            <p:spPr>
              <a:xfrm>
                <a:off x="5312109" y="1405689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1400" name="Oval 1399">
                <a:extLst>
                  <a:ext uri="{FF2B5EF4-FFF2-40B4-BE49-F238E27FC236}">
                    <a16:creationId xmlns:a16="http://schemas.microsoft.com/office/drawing/2014/main" id="{91F01FF2-1E97-4758-927F-156610D4A858}"/>
                  </a:ext>
                </a:extLst>
              </p:cNvPr>
              <p:cNvSpPr/>
              <p:nvPr/>
            </p:nvSpPr>
            <p:spPr>
              <a:xfrm>
                <a:off x="5894825" y="1403756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1401" name="Oval 1400">
                <a:extLst>
                  <a:ext uri="{FF2B5EF4-FFF2-40B4-BE49-F238E27FC236}">
                    <a16:creationId xmlns:a16="http://schemas.microsoft.com/office/drawing/2014/main" id="{51129E59-3A71-41A5-93D4-5719CC991579}"/>
                  </a:ext>
                </a:extLst>
              </p:cNvPr>
              <p:cNvSpPr/>
              <p:nvPr/>
            </p:nvSpPr>
            <p:spPr>
              <a:xfrm>
                <a:off x="6480460" y="1405689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</p:grpSp>
        <p:grpSp>
          <p:nvGrpSpPr>
            <p:cNvPr id="1283" name="Group 1282">
              <a:extLst>
                <a:ext uri="{FF2B5EF4-FFF2-40B4-BE49-F238E27FC236}">
                  <a16:creationId xmlns:a16="http://schemas.microsoft.com/office/drawing/2014/main" id="{D1B77D18-4D88-4D3C-A413-25C177912C66}"/>
                </a:ext>
              </a:extLst>
            </p:cNvPr>
            <p:cNvGrpSpPr/>
            <p:nvPr/>
          </p:nvGrpSpPr>
          <p:grpSpPr>
            <a:xfrm>
              <a:off x="635520" y="2571454"/>
              <a:ext cx="5855740" cy="12733"/>
              <a:chOff x="635520" y="1403756"/>
              <a:chExt cx="5855740" cy="12733"/>
            </a:xfrm>
          </p:grpSpPr>
          <p:sp>
            <p:nvSpPr>
              <p:cNvPr id="1380" name="Oval 1379">
                <a:extLst>
                  <a:ext uri="{FF2B5EF4-FFF2-40B4-BE49-F238E27FC236}">
                    <a16:creationId xmlns:a16="http://schemas.microsoft.com/office/drawing/2014/main" id="{A1EBCB1F-A607-475B-8577-C114DBDB050E}"/>
                  </a:ext>
                </a:extLst>
              </p:cNvPr>
              <p:cNvSpPr/>
              <p:nvPr/>
            </p:nvSpPr>
            <p:spPr>
              <a:xfrm>
                <a:off x="635520" y="1404995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1381" name="Oval 1380">
                <a:extLst>
                  <a:ext uri="{FF2B5EF4-FFF2-40B4-BE49-F238E27FC236}">
                    <a16:creationId xmlns:a16="http://schemas.microsoft.com/office/drawing/2014/main" id="{A00B569E-E199-428A-BBD4-A306AEDB5E79}"/>
                  </a:ext>
                </a:extLst>
              </p:cNvPr>
              <p:cNvSpPr/>
              <p:nvPr/>
            </p:nvSpPr>
            <p:spPr>
              <a:xfrm>
                <a:off x="1222322" y="1404995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1382" name="Oval 1381">
                <a:extLst>
                  <a:ext uri="{FF2B5EF4-FFF2-40B4-BE49-F238E27FC236}">
                    <a16:creationId xmlns:a16="http://schemas.microsoft.com/office/drawing/2014/main" id="{31861C2D-9D4A-4786-A6BB-83D951CBC596}"/>
                  </a:ext>
                </a:extLst>
              </p:cNvPr>
              <p:cNvSpPr/>
              <p:nvPr/>
            </p:nvSpPr>
            <p:spPr>
              <a:xfrm>
                <a:off x="1803669" y="1405689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1383" name="Oval 1382">
                <a:extLst>
                  <a:ext uri="{FF2B5EF4-FFF2-40B4-BE49-F238E27FC236}">
                    <a16:creationId xmlns:a16="http://schemas.microsoft.com/office/drawing/2014/main" id="{72D20451-1A50-4D25-A162-0ACCAF6031D4}"/>
                  </a:ext>
                </a:extLst>
              </p:cNvPr>
              <p:cNvSpPr/>
              <p:nvPr/>
            </p:nvSpPr>
            <p:spPr>
              <a:xfrm>
                <a:off x="2390535" y="1404028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1384" name="Oval 1383">
                <a:extLst>
                  <a:ext uri="{FF2B5EF4-FFF2-40B4-BE49-F238E27FC236}">
                    <a16:creationId xmlns:a16="http://schemas.microsoft.com/office/drawing/2014/main" id="{D407CA9E-E68C-43FD-A9B3-2308D1E13CD5}"/>
                  </a:ext>
                </a:extLst>
              </p:cNvPr>
              <p:cNvSpPr/>
              <p:nvPr/>
            </p:nvSpPr>
            <p:spPr>
              <a:xfrm>
                <a:off x="2971216" y="1405689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1385" name="Oval 1384">
                <a:extLst>
                  <a:ext uri="{FF2B5EF4-FFF2-40B4-BE49-F238E27FC236}">
                    <a16:creationId xmlns:a16="http://schemas.microsoft.com/office/drawing/2014/main" id="{9E88139E-DB87-47BA-B044-EB6142F3D3D0}"/>
                  </a:ext>
                </a:extLst>
              </p:cNvPr>
              <p:cNvSpPr/>
              <p:nvPr/>
            </p:nvSpPr>
            <p:spPr>
              <a:xfrm>
                <a:off x="3560455" y="1405689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1386" name="Oval 1385">
                <a:extLst>
                  <a:ext uri="{FF2B5EF4-FFF2-40B4-BE49-F238E27FC236}">
                    <a16:creationId xmlns:a16="http://schemas.microsoft.com/office/drawing/2014/main" id="{1C6BA588-2DA6-4CCE-89E2-2CB60AEC7715}"/>
                  </a:ext>
                </a:extLst>
              </p:cNvPr>
              <p:cNvSpPr/>
              <p:nvPr/>
            </p:nvSpPr>
            <p:spPr>
              <a:xfrm>
                <a:off x="4144294" y="1405689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1387" name="Oval 1386">
                <a:extLst>
                  <a:ext uri="{FF2B5EF4-FFF2-40B4-BE49-F238E27FC236}">
                    <a16:creationId xmlns:a16="http://schemas.microsoft.com/office/drawing/2014/main" id="{4EC750D5-275F-4E58-8AA6-D6F0FD62836F}"/>
                  </a:ext>
                </a:extLst>
              </p:cNvPr>
              <p:cNvSpPr/>
              <p:nvPr/>
            </p:nvSpPr>
            <p:spPr>
              <a:xfrm>
                <a:off x="4727147" y="1403756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1388" name="Oval 1387">
                <a:extLst>
                  <a:ext uri="{FF2B5EF4-FFF2-40B4-BE49-F238E27FC236}">
                    <a16:creationId xmlns:a16="http://schemas.microsoft.com/office/drawing/2014/main" id="{C093DBC5-D6F0-4C47-9CC2-F670E44EC44A}"/>
                  </a:ext>
                </a:extLst>
              </p:cNvPr>
              <p:cNvSpPr/>
              <p:nvPr/>
            </p:nvSpPr>
            <p:spPr>
              <a:xfrm>
                <a:off x="5312109" y="1405689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1389" name="Oval 1388">
                <a:extLst>
                  <a:ext uri="{FF2B5EF4-FFF2-40B4-BE49-F238E27FC236}">
                    <a16:creationId xmlns:a16="http://schemas.microsoft.com/office/drawing/2014/main" id="{A9B703AC-79A6-409C-8CE7-2B188B84AAA7}"/>
                  </a:ext>
                </a:extLst>
              </p:cNvPr>
              <p:cNvSpPr/>
              <p:nvPr/>
            </p:nvSpPr>
            <p:spPr>
              <a:xfrm>
                <a:off x="5894825" y="1403756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1390" name="Oval 1389">
                <a:extLst>
                  <a:ext uri="{FF2B5EF4-FFF2-40B4-BE49-F238E27FC236}">
                    <a16:creationId xmlns:a16="http://schemas.microsoft.com/office/drawing/2014/main" id="{CBB27154-0B04-49C5-BE20-2590E1A4EEA2}"/>
                  </a:ext>
                </a:extLst>
              </p:cNvPr>
              <p:cNvSpPr/>
              <p:nvPr/>
            </p:nvSpPr>
            <p:spPr>
              <a:xfrm>
                <a:off x="6480460" y="1405689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</p:grpSp>
        <p:grpSp>
          <p:nvGrpSpPr>
            <p:cNvPr id="1284" name="Group 1283">
              <a:extLst>
                <a:ext uri="{FF2B5EF4-FFF2-40B4-BE49-F238E27FC236}">
                  <a16:creationId xmlns:a16="http://schemas.microsoft.com/office/drawing/2014/main" id="{FA20F2EA-E605-4FAE-A4DB-3A4257B32BBE}"/>
                </a:ext>
              </a:extLst>
            </p:cNvPr>
            <p:cNvGrpSpPr/>
            <p:nvPr/>
          </p:nvGrpSpPr>
          <p:grpSpPr>
            <a:xfrm>
              <a:off x="635520" y="3155425"/>
              <a:ext cx="5855740" cy="12733"/>
              <a:chOff x="635520" y="1403756"/>
              <a:chExt cx="5855740" cy="12733"/>
            </a:xfrm>
          </p:grpSpPr>
          <p:sp>
            <p:nvSpPr>
              <p:cNvPr id="1369" name="Oval 1368">
                <a:extLst>
                  <a:ext uri="{FF2B5EF4-FFF2-40B4-BE49-F238E27FC236}">
                    <a16:creationId xmlns:a16="http://schemas.microsoft.com/office/drawing/2014/main" id="{B7C6A2F3-F83D-468E-B98E-C74268B9BB80}"/>
                  </a:ext>
                </a:extLst>
              </p:cNvPr>
              <p:cNvSpPr/>
              <p:nvPr/>
            </p:nvSpPr>
            <p:spPr>
              <a:xfrm>
                <a:off x="635520" y="1404995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1370" name="Oval 1369">
                <a:extLst>
                  <a:ext uri="{FF2B5EF4-FFF2-40B4-BE49-F238E27FC236}">
                    <a16:creationId xmlns:a16="http://schemas.microsoft.com/office/drawing/2014/main" id="{2430B1C5-28AA-4617-AB15-16A81BB0F5C6}"/>
                  </a:ext>
                </a:extLst>
              </p:cNvPr>
              <p:cNvSpPr/>
              <p:nvPr/>
            </p:nvSpPr>
            <p:spPr>
              <a:xfrm>
                <a:off x="1222322" y="1404995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1371" name="Oval 1370">
                <a:extLst>
                  <a:ext uri="{FF2B5EF4-FFF2-40B4-BE49-F238E27FC236}">
                    <a16:creationId xmlns:a16="http://schemas.microsoft.com/office/drawing/2014/main" id="{CF6C9EFF-BCDB-4937-B0BA-28A354D4CFC5}"/>
                  </a:ext>
                </a:extLst>
              </p:cNvPr>
              <p:cNvSpPr/>
              <p:nvPr/>
            </p:nvSpPr>
            <p:spPr>
              <a:xfrm>
                <a:off x="1803669" y="1405689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1372" name="Oval 1371">
                <a:extLst>
                  <a:ext uri="{FF2B5EF4-FFF2-40B4-BE49-F238E27FC236}">
                    <a16:creationId xmlns:a16="http://schemas.microsoft.com/office/drawing/2014/main" id="{F9B63CB5-BE44-4871-A940-3EE90F33331E}"/>
                  </a:ext>
                </a:extLst>
              </p:cNvPr>
              <p:cNvSpPr/>
              <p:nvPr/>
            </p:nvSpPr>
            <p:spPr>
              <a:xfrm>
                <a:off x="2390535" y="1404028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1373" name="Oval 1372">
                <a:extLst>
                  <a:ext uri="{FF2B5EF4-FFF2-40B4-BE49-F238E27FC236}">
                    <a16:creationId xmlns:a16="http://schemas.microsoft.com/office/drawing/2014/main" id="{CEFA707C-0898-406E-BCCB-019C12187B35}"/>
                  </a:ext>
                </a:extLst>
              </p:cNvPr>
              <p:cNvSpPr/>
              <p:nvPr/>
            </p:nvSpPr>
            <p:spPr>
              <a:xfrm>
                <a:off x="2971216" y="1405689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1374" name="Oval 1373">
                <a:extLst>
                  <a:ext uri="{FF2B5EF4-FFF2-40B4-BE49-F238E27FC236}">
                    <a16:creationId xmlns:a16="http://schemas.microsoft.com/office/drawing/2014/main" id="{FFDC4439-08C1-47AC-B278-1AD25344CD9F}"/>
                  </a:ext>
                </a:extLst>
              </p:cNvPr>
              <p:cNvSpPr/>
              <p:nvPr/>
            </p:nvSpPr>
            <p:spPr>
              <a:xfrm>
                <a:off x="3560455" y="1405689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1375" name="Oval 1374">
                <a:extLst>
                  <a:ext uri="{FF2B5EF4-FFF2-40B4-BE49-F238E27FC236}">
                    <a16:creationId xmlns:a16="http://schemas.microsoft.com/office/drawing/2014/main" id="{9DBC8AD1-132C-4BA4-825B-9CA16C03DB0F}"/>
                  </a:ext>
                </a:extLst>
              </p:cNvPr>
              <p:cNvSpPr/>
              <p:nvPr/>
            </p:nvSpPr>
            <p:spPr>
              <a:xfrm>
                <a:off x="4144294" y="1405689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1376" name="Oval 1375">
                <a:extLst>
                  <a:ext uri="{FF2B5EF4-FFF2-40B4-BE49-F238E27FC236}">
                    <a16:creationId xmlns:a16="http://schemas.microsoft.com/office/drawing/2014/main" id="{1F0BC053-6EE8-4001-982E-3A6F12FC9D4D}"/>
                  </a:ext>
                </a:extLst>
              </p:cNvPr>
              <p:cNvSpPr/>
              <p:nvPr/>
            </p:nvSpPr>
            <p:spPr>
              <a:xfrm>
                <a:off x="4727147" y="1403756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1377" name="Oval 1376">
                <a:extLst>
                  <a:ext uri="{FF2B5EF4-FFF2-40B4-BE49-F238E27FC236}">
                    <a16:creationId xmlns:a16="http://schemas.microsoft.com/office/drawing/2014/main" id="{B1F023AE-5CCB-4EB7-B036-20C4B1EA9EBC}"/>
                  </a:ext>
                </a:extLst>
              </p:cNvPr>
              <p:cNvSpPr/>
              <p:nvPr/>
            </p:nvSpPr>
            <p:spPr>
              <a:xfrm>
                <a:off x="5312109" y="1405689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1378" name="Oval 1377">
                <a:extLst>
                  <a:ext uri="{FF2B5EF4-FFF2-40B4-BE49-F238E27FC236}">
                    <a16:creationId xmlns:a16="http://schemas.microsoft.com/office/drawing/2014/main" id="{1BC03357-A480-4AAF-9502-D47FAEDD4219}"/>
                  </a:ext>
                </a:extLst>
              </p:cNvPr>
              <p:cNvSpPr/>
              <p:nvPr/>
            </p:nvSpPr>
            <p:spPr>
              <a:xfrm>
                <a:off x="5894825" y="1403756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1379" name="Oval 1378">
                <a:extLst>
                  <a:ext uri="{FF2B5EF4-FFF2-40B4-BE49-F238E27FC236}">
                    <a16:creationId xmlns:a16="http://schemas.microsoft.com/office/drawing/2014/main" id="{B5A2B26D-CD0D-49A5-9E24-54F259E09217}"/>
                  </a:ext>
                </a:extLst>
              </p:cNvPr>
              <p:cNvSpPr/>
              <p:nvPr/>
            </p:nvSpPr>
            <p:spPr>
              <a:xfrm>
                <a:off x="6480460" y="1405689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</p:grpSp>
        <p:grpSp>
          <p:nvGrpSpPr>
            <p:cNvPr id="1285" name="Group 1284">
              <a:extLst>
                <a:ext uri="{FF2B5EF4-FFF2-40B4-BE49-F238E27FC236}">
                  <a16:creationId xmlns:a16="http://schemas.microsoft.com/office/drawing/2014/main" id="{65BDC42B-23FE-4EB3-AB08-5FA55910ACE8}"/>
                </a:ext>
              </a:extLst>
            </p:cNvPr>
            <p:cNvGrpSpPr/>
            <p:nvPr/>
          </p:nvGrpSpPr>
          <p:grpSpPr>
            <a:xfrm>
              <a:off x="635520" y="3738523"/>
              <a:ext cx="5855740" cy="12733"/>
              <a:chOff x="635520" y="1403756"/>
              <a:chExt cx="5855740" cy="12733"/>
            </a:xfrm>
          </p:grpSpPr>
          <p:sp>
            <p:nvSpPr>
              <p:cNvPr id="1358" name="Oval 1357">
                <a:extLst>
                  <a:ext uri="{FF2B5EF4-FFF2-40B4-BE49-F238E27FC236}">
                    <a16:creationId xmlns:a16="http://schemas.microsoft.com/office/drawing/2014/main" id="{44E97C81-31B9-4E69-871E-CE7EF7F6DB05}"/>
                  </a:ext>
                </a:extLst>
              </p:cNvPr>
              <p:cNvSpPr/>
              <p:nvPr/>
            </p:nvSpPr>
            <p:spPr>
              <a:xfrm>
                <a:off x="635520" y="1404995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1359" name="Oval 1358">
                <a:extLst>
                  <a:ext uri="{FF2B5EF4-FFF2-40B4-BE49-F238E27FC236}">
                    <a16:creationId xmlns:a16="http://schemas.microsoft.com/office/drawing/2014/main" id="{5F8A0261-42A6-4B08-8559-EDFEA845EECE}"/>
                  </a:ext>
                </a:extLst>
              </p:cNvPr>
              <p:cNvSpPr/>
              <p:nvPr/>
            </p:nvSpPr>
            <p:spPr>
              <a:xfrm>
                <a:off x="1222322" y="1404995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1360" name="Oval 1359">
                <a:extLst>
                  <a:ext uri="{FF2B5EF4-FFF2-40B4-BE49-F238E27FC236}">
                    <a16:creationId xmlns:a16="http://schemas.microsoft.com/office/drawing/2014/main" id="{CD294D29-A890-4385-AA17-30118A3B2733}"/>
                  </a:ext>
                </a:extLst>
              </p:cNvPr>
              <p:cNvSpPr/>
              <p:nvPr/>
            </p:nvSpPr>
            <p:spPr>
              <a:xfrm>
                <a:off x="1803669" y="1405689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1361" name="Oval 1360">
                <a:extLst>
                  <a:ext uri="{FF2B5EF4-FFF2-40B4-BE49-F238E27FC236}">
                    <a16:creationId xmlns:a16="http://schemas.microsoft.com/office/drawing/2014/main" id="{3E59159A-8B9B-4000-BC55-2217EDBA93F1}"/>
                  </a:ext>
                </a:extLst>
              </p:cNvPr>
              <p:cNvSpPr/>
              <p:nvPr/>
            </p:nvSpPr>
            <p:spPr>
              <a:xfrm>
                <a:off x="2390535" y="1404028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1362" name="Oval 1361">
                <a:extLst>
                  <a:ext uri="{FF2B5EF4-FFF2-40B4-BE49-F238E27FC236}">
                    <a16:creationId xmlns:a16="http://schemas.microsoft.com/office/drawing/2014/main" id="{98FAC392-EAF6-4BB3-B691-B150D1D3AC5F}"/>
                  </a:ext>
                </a:extLst>
              </p:cNvPr>
              <p:cNvSpPr/>
              <p:nvPr/>
            </p:nvSpPr>
            <p:spPr>
              <a:xfrm>
                <a:off x="2971216" y="1405689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1363" name="Oval 1362">
                <a:extLst>
                  <a:ext uri="{FF2B5EF4-FFF2-40B4-BE49-F238E27FC236}">
                    <a16:creationId xmlns:a16="http://schemas.microsoft.com/office/drawing/2014/main" id="{25EA80D4-4DB0-4C09-B5BA-0AC43AC8AD71}"/>
                  </a:ext>
                </a:extLst>
              </p:cNvPr>
              <p:cNvSpPr/>
              <p:nvPr/>
            </p:nvSpPr>
            <p:spPr>
              <a:xfrm>
                <a:off x="3560455" y="1405689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1364" name="Oval 1363">
                <a:extLst>
                  <a:ext uri="{FF2B5EF4-FFF2-40B4-BE49-F238E27FC236}">
                    <a16:creationId xmlns:a16="http://schemas.microsoft.com/office/drawing/2014/main" id="{C4AF69CF-E555-4A54-A6D2-C79D2B0AF98C}"/>
                  </a:ext>
                </a:extLst>
              </p:cNvPr>
              <p:cNvSpPr/>
              <p:nvPr/>
            </p:nvSpPr>
            <p:spPr>
              <a:xfrm>
                <a:off x="4144294" y="1405689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1365" name="Oval 1364">
                <a:extLst>
                  <a:ext uri="{FF2B5EF4-FFF2-40B4-BE49-F238E27FC236}">
                    <a16:creationId xmlns:a16="http://schemas.microsoft.com/office/drawing/2014/main" id="{AEC9046F-F808-4015-93F5-EC5E307A5BA1}"/>
                  </a:ext>
                </a:extLst>
              </p:cNvPr>
              <p:cNvSpPr/>
              <p:nvPr/>
            </p:nvSpPr>
            <p:spPr>
              <a:xfrm>
                <a:off x="4727147" y="1403756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1366" name="Oval 1365">
                <a:extLst>
                  <a:ext uri="{FF2B5EF4-FFF2-40B4-BE49-F238E27FC236}">
                    <a16:creationId xmlns:a16="http://schemas.microsoft.com/office/drawing/2014/main" id="{A2E3E36D-A610-4048-A6EF-C5861AAA0DCB}"/>
                  </a:ext>
                </a:extLst>
              </p:cNvPr>
              <p:cNvSpPr/>
              <p:nvPr/>
            </p:nvSpPr>
            <p:spPr>
              <a:xfrm>
                <a:off x="5312109" y="1405689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1367" name="Oval 1366">
                <a:extLst>
                  <a:ext uri="{FF2B5EF4-FFF2-40B4-BE49-F238E27FC236}">
                    <a16:creationId xmlns:a16="http://schemas.microsoft.com/office/drawing/2014/main" id="{08D2CA1D-D840-4235-8C22-D3CF472BF03C}"/>
                  </a:ext>
                </a:extLst>
              </p:cNvPr>
              <p:cNvSpPr/>
              <p:nvPr/>
            </p:nvSpPr>
            <p:spPr>
              <a:xfrm>
                <a:off x="5894825" y="1403756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1368" name="Oval 1367">
                <a:extLst>
                  <a:ext uri="{FF2B5EF4-FFF2-40B4-BE49-F238E27FC236}">
                    <a16:creationId xmlns:a16="http://schemas.microsoft.com/office/drawing/2014/main" id="{EE1AE491-A42A-4A74-8A39-9AF5355AD7BC}"/>
                  </a:ext>
                </a:extLst>
              </p:cNvPr>
              <p:cNvSpPr/>
              <p:nvPr/>
            </p:nvSpPr>
            <p:spPr>
              <a:xfrm>
                <a:off x="6480460" y="1405689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</p:grpSp>
        <p:grpSp>
          <p:nvGrpSpPr>
            <p:cNvPr id="1286" name="Group 1285">
              <a:extLst>
                <a:ext uri="{FF2B5EF4-FFF2-40B4-BE49-F238E27FC236}">
                  <a16:creationId xmlns:a16="http://schemas.microsoft.com/office/drawing/2014/main" id="{646DF915-5D5A-4B01-9812-5F78C591B684}"/>
                </a:ext>
              </a:extLst>
            </p:cNvPr>
            <p:cNvGrpSpPr/>
            <p:nvPr/>
          </p:nvGrpSpPr>
          <p:grpSpPr>
            <a:xfrm>
              <a:off x="632585" y="4326499"/>
              <a:ext cx="5855740" cy="12733"/>
              <a:chOff x="635520" y="1403756"/>
              <a:chExt cx="5855740" cy="12733"/>
            </a:xfrm>
          </p:grpSpPr>
          <p:sp>
            <p:nvSpPr>
              <p:cNvPr id="1347" name="Oval 1346">
                <a:extLst>
                  <a:ext uri="{FF2B5EF4-FFF2-40B4-BE49-F238E27FC236}">
                    <a16:creationId xmlns:a16="http://schemas.microsoft.com/office/drawing/2014/main" id="{84F6A054-5D41-4170-B8E4-8A419865B0E2}"/>
                  </a:ext>
                </a:extLst>
              </p:cNvPr>
              <p:cNvSpPr/>
              <p:nvPr/>
            </p:nvSpPr>
            <p:spPr>
              <a:xfrm>
                <a:off x="635520" y="1404995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1348" name="Oval 1347">
                <a:extLst>
                  <a:ext uri="{FF2B5EF4-FFF2-40B4-BE49-F238E27FC236}">
                    <a16:creationId xmlns:a16="http://schemas.microsoft.com/office/drawing/2014/main" id="{81FD0678-8B5C-4697-8563-48F7A476DD89}"/>
                  </a:ext>
                </a:extLst>
              </p:cNvPr>
              <p:cNvSpPr/>
              <p:nvPr/>
            </p:nvSpPr>
            <p:spPr>
              <a:xfrm>
                <a:off x="1222322" y="1404995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1349" name="Oval 1348">
                <a:extLst>
                  <a:ext uri="{FF2B5EF4-FFF2-40B4-BE49-F238E27FC236}">
                    <a16:creationId xmlns:a16="http://schemas.microsoft.com/office/drawing/2014/main" id="{94FE4DB0-6A88-41FB-890A-A693500395AC}"/>
                  </a:ext>
                </a:extLst>
              </p:cNvPr>
              <p:cNvSpPr/>
              <p:nvPr/>
            </p:nvSpPr>
            <p:spPr>
              <a:xfrm>
                <a:off x="1803669" y="1405689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1350" name="Oval 1349">
                <a:extLst>
                  <a:ext uri="{FF2B5EF4-FFF2-40B4-BE49-F238E27FC236}">
                    <a16:creationId xmlns:a16="http://schemas.microsoft.com/office/drawing/2014/main" id="{3C33ED5F-EECD-4EA9-A7A3-30D406A20A98}"/>
                  </a:ext>
                </a:extLst>
              </p:cNvPr>
              <p:cNvSpPr/>
              <p:nvPr/>
            </p:nvSpPr>
            <p:spPr>
              <a:xfrm>
                <a:off x="2390535" y="1404028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1351" name="Oval 1350">
                <a:extLst>
                  <a:ext uri="{FF2B5EF4-FFF2-40B4-BE49-F238E27FC236}">
                    <a16:creationId xmlns:a16="http://schemas.microsoft.com/office/drawing/2014/main" id="{521125E9-078A-41CC-9BE6-FCEA39E8C49D}"/>
                  </a:ext>
                </a:extLst>
              </p:cNvPr>
              <p:cNvSpPr/>
              <p:nvPr/>
            </p:nvSpPr>
            <p:spPr>
              <a:xfrm>
                <a:off x="2971216" y="1405689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1352" name="Oval 1351">
                <a:extLst>
                  <a:ext uri="{FF2B5EF4-FFF2-40B4-BE49-F238E27FC236}">
                    <a16:creationId xmlns:a16="http://schemas.microsoft.com/office/drawing/2014/main" id="{BAD793F9-E835-44BC-99F1-5CD45DBCE4D3}"/>
                  </a:ext>
                </a:extLst>
              </p:cNvPr>
              <p:cNvSpPr/>
              <p:nvPr/>
            </p:nvSpPr>
            <p:spPr>
              <a:xfrm>
                <a:off x="3560455" y="1405689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1353" name="Oval 1352">
                <a:extLst>
                  <a:ext uri="{FF2B5EF4-FFF2-40B4-BE49-F238E27FC236}">
                    <a16:creationId xmlns:a16="http://schemas.microsoft.com/office/drawing/2014/main" id="{7B6EBAD4-1B97-4373-B527-296D9758DA94}"/>
                  </a:ext>
                </a:extLst>
              </p:cNvPr>
              <p:cNvSpPr/>
              <p:nvPr/>
            </p:nvSpPr>
            <p:spPr>
              <a:xfrm>
                <a:off x="4144294" y="1405689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1354" name="Oval 1353">
                <a:extLst>
                  <a:ext uri="{FF2B5EF4-FFF2-40B4-BE49-F238E27FC236}">
                    <a16:creationId xmlns:a16="http://schemas.microsoft.com/office/drawing/2014/main" id="{2320F371-8A3A-4C73-8993-45B64C941B94}"/>
                  </a:ext>
                </a:extLst>
              </p:cNvPr>
              <p:cNvSpPr/>
              <p:nvPr/>
            </p:nvSpPr>
            <p:spPr>
              <a:xfrm>
                <a:off x="4727147" y="1403756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1355" name="Oval 1354">
                <a:extLst>
                  <a:ext uri="{FF2B5EF4-FFF2-40B4-BE49-F238E27FC236}">
                    <a16:creationId xmlns:a16="http://schemas.microsoft.com/office/drawing/2014/main" id="{F8641C54-5FB9-4FCF-8A4F-B53147616FFE}"/>
                  </a:ext>
                </a:extLst>
              </p:cNvPr>
              <p:cNvSpPr/>
              <p:nvPr/>
            </p:nvSpPr>
            <p:spPr>
              <a:xfrm>
                <a:off x="5312109" y="1405689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1356" name="Oval 1355">
                <a:extLst>
                  <a:ext uri="{FF2B5EF4-FFF2-40B4-BE49-F238E27FC236}">
                    <a16:creationId xmlns:a16="http://schemas.microsoft.com/office/drawing/2014/main" id="{4BE7A9F2-776E-478D-B0A7-11993B572C5F}"/>
                  </a:ext>
                </a:extLst>
              </p:cNvPr>
              <p:cNvSpPr/>
              <p:nvPr/>
            </p:nvSpPr>
            <p:spPr>
              <a:xfrm>
                <a:off x="5894825" y="1403756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1357" name="Oval 1356">
                <a:extLst>
                  <a:ext uri="{FF2B5EF4-FFF2-40B4-BE49-F238E27FC236}">
                    <a16:creationId xmlns:a16="http://schemas.microsoft.com/office/drawing/2014/main" id="{502BE9B9-450E-46D2-BCC7-7D6A4D8CF84C}"/>
                  </a:ext>
                </a:extLst>
              </p:cNvPr>
              <p:cNvSpPr/>
              <p:nvPr/>
            </p:nvSpPr>
            <p:spPr>
              <a:xfrm>
                <a:off x="6480460" y="1405689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</p:grpSp>
        <p:grpSp>
          <p:nvGrpSpPr>
            <p:cNvPr id="1287" name="Group 1286">
              <a:extLst>
                <a:ext uri="{FF2B5EF4-FFF2-40B4-BE49-F238E27FC236}">
                  <a16:creationId xmlns:a16="http://schemas.microsoft.com/office/drawing/2014/main" id="{46393423-46C4-4B24-AE4A-77DCE513AFF3}"/>
                </a:ext>
              </a:extLst>
            </p:cNvPr>
            <p:cNvGrpSpPr/>
            <p:nvPr/>
          </p:nvGrpSpPr>
          <p:grpSpPr>
            <a:xfrm>
              <a:off x="630120" y="4909347"/>
              <a:ext cx="5855740" cy="12733"/>
              <a:chOff x="635520" y="1403756"/>
              <a:chExt cx="5855740" cy="12733"/>
            </a:xfrm>
          </p:grpSpPr>
          <p:sp>
            <p:nvSpPr>
              <p:cNvPr id="1336" name="Oval 1335">
                <a:extLst>
                  <a:ext uri="{FF2B5EF4-FFF2-40B4-BE49-F238E27FC236}">
                    <a16:creationId xmlns:a16="http://schemas.microsoft.com/office/drawing/2014/main" id="{14828580-A2F1-45A3-A62F-C443B36B5345}"/>
                  </a:ext>
                </a:extLst>
              </p:cNvPr>
              <p:cNvSpPr/>
              <p:nvPr/>
            </p:nvSpPr>
            <p:spPr>
              <a:xfrm>
                <a:off x="635520" y="1404995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1337" name="Oval 1336">
                <a:extLst>
                  <a:ext uri="{FF2B5EF4-FFF2-40B4-BE49-F238E27FC236}">
                    <a16:creationId xmlns:a16="http://schemas.microsoft.com/office/drawing/2014/main" id="{AE719DAD-EB1B-4FD2-B761-CEACEABC98EE}"/>
                  </a:ext>
                </a:extLst>
              </p:cNvPr>
              <p:cNvSpPr/>
              <p:nvPr/>
            </p:nvSpPr>
            <p:spPr>
              <a:xfrm>
                <a:off x="1222322" y="1404995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1338" name="Oval 1337">
                <a:extLst>
                  <a:ext uri="{FF2B5EF4-FFF2-40B4-BE49-F238E27FC236}">
                    <a16:creationId xmlns:a16="http://schemas.microsoft.com/office/drawing/2014/main" id="{BDE4C100-2A02-4E28-B15B-D3689F9FD366}"/>
                  </a:ext>
                </a:extLst>
              </p:cNvPr>
              <p:cNvSpPr/>
              <p:nvPr/>
            </p:nvSpPr>
            <p:spPr>
              <a:xfrm>
                <a:off x="1803669" y="1405689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1339" name="Oval 1338">
                <a:extLst>
                  <a:ext uri="{FF2B5EF4-FFF2-40B4-BE49-F238E27FC236}">
                    <a16:creationId xmlns:a16="http://schemas.microsoft.com/office/drawing/2014/main" id="{87CD0EAE-0091-47F6-A8DF-BBED43482C2B}"/>
                  </a:ext>
                </a:extLst>
              </p:cNvPr>
              <p:cNvSpPr/>
              <p:nvPr/>
            </p:nvSpPr>
            <p:spPr>
              <a:xfrm>
                <a:off x="2390535" y="1404028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1340" name="Oval 1339">
                <a:extLst>
                  <a:ext uri="{FF2B5EF4-FFF2-40B4-BE49-F238E27FC236}">
                    <a16:creationId xmlns:a16="http://schemas.microsoft.com/office/drawing/2014/main" id="{CBE7E0F8-FBC0-4913-82E2-8007D8F1E74A}"/>
                  </a:ext>
                </a:extLst>
              </p:cNvPr>
              <p:cNvSpPr/>
              <p:nvPr/>
            </p:nvSpPr>
            <p:spPr>
              <a:xfrm>
                <a:off x="2971216" y="1405689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1341" name="Oval 1340">
                <a:extLst>
                  <a:ext uri="{FF2B5EF4-FFF2-40B4-BE49-F238E27FC236}">
                    <a16:creationId xmlns:a16="http://schemas.microsoft.com/office/drawing/2014/main" id="{C03ED3F7-AC89-4253-9348-B851C95666ED}"/>
                  </a:ext>
                </a:extLst>
              </p:cNvPr>
              <p:cNvSpPr/>
              <p:nvPr/>
            </p:nvSpPr>
            <p:spPr>
              <a:xfrm>
                <a:off x="3560455" y="1405689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1342" name="Oval 1341">
                <a:extLst>
                  <a:ext uri="{FF2B5EF4-FFF2-40B4-BE49-F238E27FC236}">
                    <a16:creationId xmlns:a16="http://schemas.microsoft.com/office/drawing/2014/main" id="{23790E1E-16CB-4B17-8D3D-CDEE15F542F0}"/>
                  </a:ext>
                </a:extLst>
              </p:cNvPr>
              <p:cNvSpPr/>
              <p:nvPr/>
            </p:nvSpPr>
            <p:spPr>
              <a:xfrm>
                <a:off x="4144294" y="1405689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1343" name="Oval 1342">
                <a:extLst>
                  <a:ext uri="{FF2B5EF4-FFF2-40B4-BE49-F238E27FC236}">
                    <a16:creationId xmlns:a16="http://schemas.microsoft.com/office/drawing/2014/main" id="{71DA281A-2A93-40B9-95E8-31505FC45F6F}"/>
                  </a:ext>
                </a:extLst>
              </p:cNvPr>
              <p:cNvSpPr/>
              <p:nvPr/>
            </p:nvSpPr>
            <p:spPr>
              <a:xfrm>
                <a:off x="4727147" y="1403756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1344" name="Oval 1343">
                <a:extLst>
                  <a:ext uri="{FF2B5EF4-FFF2-40B4-BE49-F238E27FC236}">
                    <a16:creationId xmlns:a16="http://schemas.microsoft.com/office/drawing/2014/main" id="{0C49FAB9-4713-4C6D-AD21-89ECBAED6E59}"/>
                  </a:ext>
                </a:extLst>
              </p:cNvPr>
              <p:cNvSpPr/>
              <p:nvPr/>
            </p:nvSpPr>
            <p:spPr>
              <a:xfrm>
                <a:off x="5312109" y="1405689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1345" name="Oval 1344">
                <a:extLst>
                  <a:ext uri="{FF2B5EF4-FFF2-40B4-BE49-F238E27FC236}">
                    <a16:creationId xmlns:a16="http://schemas.microsoft.com/office/drawing/2014/main" id="{5D3C7C9F-1FCA-47CD-837B-254025C0DC58}"/>
                  </a:ext>
                </a:extLst>
              </p:cNvPr>
              <p:cNvSpPr/>
              <p:nvPr/>
            </p:nvSpPr>
            <p:spPr>
              <a:xfrm>
                <a:off x="5894825" y="1403756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1346" name="Oval 1345">
                <a:extLst>
                  <a:ext uri="{FF2B5EF4-FFF2-40B4-BE49-F238E27FC236}">
                    <a16:creationId xmlns:a16="http://schemas.microsoft.com/office/drawing/2014/main" id="{D3FA9D34-1528-485D-923D-87561AA23C3B}"/>
                  </a:ext>
                </a:extLst>
              </p:cNvPr>
              <p:cNvSpPr/>
              <p:nvPr/>
            </p:nvSpPr>
            <p:spPr>
              <a:xfrm>
                <a:off x="6480460" y="1405689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</p:grpSp>
        <p:grpSp>
          <p:nvGrpSpPr>
            <p:cNvPr id="1288" name="Group 1287">
              <a:extLst>
                <a:ext uri="{FF2B5EF4-FFF2-40B4-BE49-F238E27FC236}">
                  <a16:creationId xmlns:a16="http://schemas.microsoft.com/office/drawing/2014/main" id="{384A160F-1417-4BA5-9022-4C065FC0FEC0}"/>
                </a:ext>
              </a:extLst>
            </p:cNvPr>
            <p:cNvGrpSpPr/>
            <p:nvPr/>
          </p:nvGrpSpPr>
          <p:grpSpPr>
            <a:xfrm>
              <a:off x="637985" y="5491674"/>
              <a:ext cx="5855740" cy="12733"/>
              <a:chOff x="635520" y="1403756"/>
              <a:chExt cx="5855740" cy="12733"/>
            </a:xfrm>
          </p:grpSpPr>
          <p:sp>
            <p:nvSpPr>
              <p:cNvPr id="1325" name="Oval 1324">
                <a:extLst>
                  <a:ext uri="{FF2B5EF4-FFF2-40B4-BE49-F238E27FC236}">
                    <a16:creationId xmlns:a16="http://schemas.microsoft.com/office/drawing/2014/main" id="{1D308686-906D-4729-B263-BD099E052EC7}"/>
                  </a:ext>
                </a:extLst>
              </p:cNvPr>
              <p:cNvSpPr/>
              <p:nvPr/>
            </p:nvSpPr>
            <p:spPr>
              <a:xfrm>
                <a:off x="635520" y="1404995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1326" name="Oval 1325">
                <a:extLst>
                  <a:ext uri="{FF2B5EF4-FFF2-40B4-BE49-F238E27FC236}">
                    <a16:creationId xmlns:a16="http://schemas.microsoft.com/office/drawing/2014/main" id="{37C293AA-ADF5-4229-880F-611AF7481FDD}"/>
                  </a:ext>
                </a:extLst>
              </p:cNvPr>
              <p:cNvSpPr/>
              <p:nvPr/>
            </p:nvSpPr>
            <p:spPr>
              <a:xfrm>
                <a:off x="1222322" y="1404995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1327" name="Oval 1326">
                <a:extLst>
                  <a:ext uri="{FF2B5EF4-FFF2-40B4-BE49-F238E27FC236}">
                    <a16:creationId xmlns:a16="http://schemas.microsoft.com/office/drawing/2014/main" id="{97D6F5C8-A9F3-4E1C-8C65-E6009A852B1D}"/>
                  </a:ext>
                </a:extLst>
              </p:cNvPr>
              <p:cNvSpPr/>
              <p:nvPr/>
            </p:nvSpPr>
            <p:spPr>
              <a:xfrm>
                <a:off x="1803669" y="1405689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1328" name="Oval 1327">
                <a:extLst>
                  <a:ext uri="{FF2B5EF4-FFF2-40B4-BE49-F238E27FC236}">
                    <a16:creationId xmlns:a16="http://schemas.microsoft.com/office/drawing/2014/main" id="{F7ABEE48-6778-444B-A9CA-674BAA5DBC20}"/>
                  </a:ext>
                </a:extLst>
              </p:cNvPr>
              <p:cNvSpPr/>
              <p:nvPr/>
            </p:nvSpPr>
            <p:spPr>
              <a:xfrm>
                <a:off x="2390535" y="1404028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1329" name="Oval 1328">
                <a:extLst>
                  <a:ext uri="{FF2B5EF4-FFF2-40B4-BE49-F238E27FC236}">
                    <a16:creationId xmlns:a16="http://schemas.microsoft.com/office/drawing/2014/main" id="{3AD75DEF-45D2-4D51-944B-1EFD75162C5B}"/>
                  </a:ext>
                </a:extLst>
              </p:cNvPr>
              <p:cNvSpPr/>
              <p:nvPr/>
            </p:nvSpPr>
            <p:spPr>
              <a:xfrm>
                <a:off x="2971216" y="1405689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1330" name="Oval 1329">
                <a:extLst>
                  <a:ext uri="{FF2B5EF4-FFF2-40B4-BE49-F238E27FC236}">
                    <a16:creationId xmlns:a16="http://schemas.microsoft.com/office/drawing/2014/main" id="{22FB479E-C21D-4390-B179-74B5FBF13C86}"/>
                  </a:ext>
                </a:extLst>
              </p:cNvPr>
              <p:cNvSpPr/>
              <p:nvPr/>
            </p:nvSpPr>
            <p:spPr>
              <a:xfrm>
                <a:off x="3560455" y="1405689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1331" name="Oval 1330">
                <a:extLst>
                  <a:ext uri="{FF2B5EF4-FFF2-40B4-BE49-F238E27FC236}">
                    <a16:creationId xmlns:a16="http://schemas.microsoft.com/office/drawing/2014/main" id="{D3E7B53C-411F-4E48-B61B-E079F40523A5}"/>
                  </a:ext>
                </a:extLst>
              </p:cNvPr>
              <p:cNvSpPr/>
              <p:nvPr/>
            </p:nvSpPr>
            <p:spPr>
              <a:xfrm>
                <a:off x="4144294" y="1405689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1332" name="Oval 1331">
                <a:extLst>
                  <a:ext uri="{FF2B5EF4-FFF2-40B4-BE49-F238E27FC236}">
                    <a16:creationId xmlns:a16="http://schemas.microsoft.com/office/drawing/2014/main" id="{2FAEF351-B904-456B-8194-86CFCA7F28AF}"/>
                  </a:ext>
                </a:extLst>
              </p:cNvPr>
              <p:cNvSpPr/>
              <p:nvPr/>
            </p:nvSpPr>
            <p:spPr>
              <a:xfrm>
                <a:off x="4727147" y="1403756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1333" name="Oval 1332">
                <a:extLst>
                  <a:ext uri="{FF2B5EF4-FFF2-40B4-BE49-F238E27FC236}">
                    <a16:creationId xmlns:a16="http://schemas.microsoft.com/office/drawing/2014/main" id="{123DC355-6E6C-4A3F-958C-621C36F64E21}"/>
                  </a:ext>
                </a:extLst>
              </p:cNvPr>
              <p:cNvSpPr/>
              <p:nvPr/>
            </p:nvSpPr>
            <p:spPr>
              <a:xfrm>
                <a:off x="5312109" y="1405689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1334" name="Oval 1333">
                <a:extLst>
                  <a:ext uri="{FF2B5EF4-FFF2-40B4-BE49-F238E27FC236}">
                    <a16:creationId xmlns:a16="http://schemas.microsoft.com/office/drawing/2014/main" id="{1E7EC5E0-4D1D-4215-9EF2-CEFE07E7B0A9}"/>
                  </a:ext>
                </a:extLst>
              </p:cNvPr>
              <p:cNvSpPr/>
              <p:nvPr/>
            </p:nvSpPr>
            <p:spPr>
              <a:xfrm>
                <a:off x="5894825" y="1403756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1335" name="Oval 1334">
                <a:extLst>
                  <a:ext uri="{FF2B5EF4-FFF2-40B4-BE49-F238E27FC236}">
                    <a16:creationId xmlns:a16="http://schemas.microsoft.com/office/drawing/2014/main" id="{61695715-54B5-4BC2-8D12-CBF97E6B404E}"/>
                  </a:ext>
                </a:extLst>
              </p:cNvPr>
              <p:cNvSpPr/>
              <p:nvPr/>
            </p:nvSpPr>
            <p:spPr>
              <a:xfrm>
                <a:off x="6480460" y="1405689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</p:grpSp>
        <p:grpSp>
          <p:nvGrpSpPr>
            <p:cNvPr id="1289" name="Group 1288">
              <a:extLst>
                <a:ext uri="{FF2B5EF4-FFF2-40B4-BE49-F238E27FC236}">
                  <a16:creationId xmlns:a16="http://schemas.microsoft.com/office/drawing/2014/main" id="{38811008-013A-43E1-A087-CFA2E59F8B86}"/>
                </a:ext>
              </a:extLst>
            </p:cNvPr>
            <p:cNvGrpSpPr/>
            <p:nvPr/>
          </p:nvGrpSpPr>
          <p:grpSpPr>
            <a:xfrm>
              <a:off x="632585" y="6082030"/>
              <a:ext cx="5855740" cy="12733"/>
              <a:chOff x="635520" y="1403756"/>
              <a:chExt cx="5855740" cy="12733"/>
            </a:xfrm>
          </p:grpSpPr>
          <p:sp>
            <p:nvSpPr>
              <p:cNvPr id="1314" name="Oval 1313">
                <a:extLst>
                  <a:ext uri="{FF2B5EF4-FFF2-40B4-BE49-F238E27FC236}">
                    <a16:creationId xmlns:a16="http://schemas.microsoft.com/office/drawing/2014/main" id="{64ACD1E2-1486-4709-AACD-817C6B692688}"/>
                  </a:ext>
                </a:extLst>
              </p:cNvPr>
              <p:cNvSpPr/>
              <p:nvPr/>
            </p:nvSpPr>
            <p:spPr>
              <a:xfrm>
                <a:off x="635520" y="1404995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1315" name="Oval 1314">
                <a:extLst>
                  <a:ext uri="{FF2B5EF4-FFF2-40B4-BE49-F238E27FC236}">
                    <a16:creationId xmlns:a16="http://schemas.microsoft.com/office/drawing/2014/main" id="{33D27757-4307-4371-A0CF-E542A19D3D93}"/>
                  </a:ext>
                </a:extLst>
              </p:cNvPr>
              <p:cNvSpPr/>
              <p:nvPr/>
            </p:nvSpPr>
            <p:spPr>
              <a:xfrm>
                <a:off x="1222322" y="1404995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1316" name="Oval 1315">
                <a:extLst>
                  <a:ext uri="{FF2B5EF4-FFF2-40B4-BE49-F238E27FC236}">
                    <a16:creationId xmlns:a16="http://schemas.microsoft.com/office/drawing/2014/main" id="{B61D53D0-FEE9-4A2D-A38D-42FA60942794}"/>
                  </a:ext>
                </a:extLst>
              </p:cNvPr>
              <p:cNvSpPr/>
              <p:nvPr/>
            </p:nvSpPr>
            <p:spPr>
              <a:xfrm>
                <a:off x="1803669" y="1405689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1317" name="Oval 1316">
                <a:extLst>
                  <a:ext uri="{FF2B5EF4-FFF2-40B4-BE49-F238E27FC236}">
                    <a16:creationId xmlns:a16="http://schemas.microsoft.com/office/drawing/2014/main" id="{490277D6-3AD5-430B-B480-F9E76005A694}"/>
                  </a:ext>
                </a:extLst>
              </p:cNvPr>
              <p:cNvSpPr/>
              <p:nvPr/>
            </p:nvSpPr>
            <p:spPr>
              <a:xfrm>
                <a:off x="2390535" y="1404028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1318" name="Oval 1317">
                <a:extLst>
                  <a:ext uri="{FF2B5EF4-FFF2-40B4-BE49-F238E27FC236}">
                    <a16:creationId xmlns:a16="http://schemas.microsoft.com/office/drawing/2014/main" id="{86AA6C23-BB8E-45A6-BD4C-8F52E6452C2B}"/>
                  </a:ext>
                </a:extLst>
              </p:cNvPr>
              <p:cNvSpPr/>
              <p:nvPr/>
            </p:nvSpPr>
            <p:spPr>
              <a:xfrm>
                <a:off x="2971216" y="1405689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1319" name="Oval 1318">
                <a:extLst>
                  <a:ext uri="{FF2B5EF4-FFF2-40B4-BE49-F238E27FC236}">
                    <a16:creationId xmlns:a16="http://schemas.microsoft.com/office/drawing/2014/main" id="{1A20FEF1-3193-4BF4-9CE7-1963B4045B65}"/>
                  </a:ext>
                </a:extLst>
              </p:cNvPr>
              <p:cNvSpPr/>
              <p:nvPr/>
            </p:nvSpPr>
            <p:spPr>
              <a:xfrm>
                <a:off x="3560455" y="1405689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1320" name="Oval 1319">
                <a:extLst>
                  <a:ext uri="{FF2B5EF4-FFF2-40B4-BE49-F238E27FC236}">
                    <a16:creationId xmlns:a16="http://schemas.microsoft.com/office/drawing/2014/main" id="{89D20920-747B-498F-93F4-D9CC3473F3D1}"/>
                  </a:ext>
                </a:extLst>
              </p:cNvPr>
              <p:cNvSpPr/>
              <p:nvPr/>
            </p:nvSpPr>
            <p:spPr>
              <a:xfrm>
                <a:off x="4144294" y="1405689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1321" name="Oval 1320">
                <a:extLst>
                  <a:ext uri="{FF2B5EF4-FFF2-40B4-BE49-F238E27FC236}">
                    <a16:creationId xmlns:a16="http://schemas.microsoft.com/office/drawing/2014/main" id="{F338015C-E20F-4E71-8931-895271E877AB}"/>
                  </a:ext>
                </a:extLst>
              </p:cNvPr>
              <p:cNvSpPr/>
              <p:nvPr/>
            </p:nvSpPr>
            <p:spPr>
              <a:xfrm>
                <a:off x="4727147" y="1403756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1322" name="Oval 1321">
                <a:extLst>
                  <a:ext uri="{FF2B5EF4-FFF2-40B4-BE49-F238E27FC236}">
                    <a16:creationId xmlns:a16="http://schemas.microsoft.com/office/drawing/2014/main" id="{9E8449D1-F5E8-45F1-8CEC-0D04FBAA0B4A}"/>
                  </a:ext>
                </a:extLst>
              </p:cNvPr>
              <p:cNvSpPr/>
              <p:nvPr/>
            </p:nvSpPr>
            <p:spPr>
              <a:xfrm>
                <a:off x="5312109" y="1405689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1323" name="Oval 1322">
                <a:extLst>
                  <a:ext uri="{FF2B5EF4-FFF2-40B4-BE49-F238E27FC236}">
                    <a16:creationId xmlns:a16="http://schemas.microsoft.com/office/drawing/2014/main" id="{223E530A-459D-4AA6-84E2-6B8721F0B0EE}"/>
                  </a:ext>
                </a:extLst>
              </p:cNvPr>
              <p:cNvSpPr/>
              <p:nvPr/>
            </p:nvSpPr>
            <p:spPr>
              <a:xfrm>
                <a:off x="5894825" y="1403756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1324" name="Oval 1323">
                <a:extLst>
                  <a:ext uri="{FF2B5EF4-FFF2-40B4-BE49-F238E27FC236}">
                    <a16:creationId xmlns:a16="http://schemas.microsoft.com/office/drawing/2014/main" id="{8666E650-A8E4-4182-9D66-66B309FC9122}"/>
                  </a:ext>
                </a:extLst>
              </p:cNvPr>
              <p:cNvSpPr/>
              <p:nvPr/>
            </p:nvSpPr>
            <p:spPr>
              <a:xfrm>
                <a:off x="6480460" y="1405689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</p:grpSp>
        <p:grpSp>
          <p:nvGrpSpPr>
            <p:cNvPr id="1290" name="Group 1289">
              <a:extLst>
                <a:ext uri="{FF2B5EF4-FFF2-40B4-BE49-F238E27FC236}">
                  <a16:creationId xmlns:a16="http://schemas.microsoft.com/office/drawing/2014/main" id="{5C4CD5C9-2EAE-4CA9-8BD6-A82E61570EBB}"/>
                </a:ext>
              </a:extLst>
            </p:cNvPr>
            <p:cNvGrpSpPr/>
            <p:nvPr/>
          </p:nvGrpSpPr>
          <p:grpSpPr>
            <a:xfrm>
              <a:off x="635050" y="6663640"/>
              <a:ext cx="5855740" cy="12733"/>
              <a:chOff x="635520" y="1403756"/>
              <a:chExt cx="5855740" cy="12733"/>
            </a:xfrm>
          </p:grpSpPr>
          <p:sp>
            <p:nvSpPr>
              <p:cNvPr id="1303" name="Oval 1302">
                <a:extLst>
                  <a:ext uri="{FF2B5EF4-FFF2-40B4-BE49-F238E27FC236}">
                    <a16:creationId xmlns:a16="http://schemas.microsoft.com/office/drawing/2014/main" id="{3D4BE579-9016-47B2-877E-CD0E0F1C57C3}"/>
                  </a:ext>
                </a:extLst>
              </p:cNvPr>
              <p:cNvSpPr/>
              <p:nvPr/>
            </p:nvSpPr>
            <p:spPr>
              <a:xfrm>
                <a:off x="635520" y="1404995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1304" name="Oval 1303">
                <a:extLst>
                  <a:ext uri="{FF2B5EF4-FFF2-40B4-BE49-F238E27FC236}">
                    <a16:creationId xmlns:a16="http://schemas.microsoft.com/office/drawing/2014/main" id="{905BEFC1-325C-4EFD-8386-633D0B3AF2A4}"/>
                  </a:ext>
                </a:extLst>
              </p:cNvPr>
              <p:cNvSpPr/>
              <p:nvPr/>
            </p:nvSpPr>
            <p:spPr>
              <a:xfrm>
                <a:off x="1222322" y="1404995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1305" name="Oval 1304">
                <a:extLst>
                  <a:ext uri="{FF2B5EF4-FFF2-40B4-BE49-F238E27FC236}">
                    <a16:creationId xmlns:a16="http://schemas.microsoft.com/office/drawing/2014/main" id="{0C3C6810-6F45-41BD-B1EB-E880E9553D29}"/>
                  </a:ext>
                </a:extLst>
              </p:cNvPr>
              <p:cNvSpPr/>
              <p:nvPr/>
            </p:nvSpPr>
            <p:spPr>
              <a:xfrm>
                <a:off x="1803669" y="1405689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1306" name="Oval 1305">
                <a:extLst>
                  <a:ext uri="{FF2B5EF4-FFF2-40B4-BE49-F238E27FC236}">
                    <a16:creationId xmlns:a16="http://schemas.microsoft.com/office/drawing/2014/main" id="{FE8DE63D-A1D0-4059-A59F-F058FB6D8E8D}"/>
                  </a:ext>
                </a:extLst>
              </p:cNvPr>
              <p:cNvSpPr/>
              <p:nvPr/>
            </p:nvSpPr>
            <p:spPr>
              <a:xfrm>
                <a:off x="2390535" y="1404028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1307" name="Oval 1306">
                <a:extLst>
                  <a:ext uri="{FF2B5EF4-FFF2-40B4-BE49-F238E27FC236}">
                    <a16:creationId xmlns:a16="http://schemas.microsoft.com/office/drawing/2014/main" id="{C8EA7993-BDD2-4AF1-ADBB-866E0C3A775B}"/>
                  </a:ext>
                </a:extLst>
              </p:cNvPr>
              <p:cNvSpPr/>
              <p:nvPr/>
            </p:nvSpPr>
            <p:spPr>
              <a:xfrm>
                <a:off x="2971216" y="1405689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1308" name="Oval 1307">
                <a:extLst>
                  <a:ext uri="{FF2B5EF4-FFF2-40B4-BE49-F238E27FC236}">
                    <a16:creationId xmlns:a16="http://schemas.microsoft.com/office/drawing/2014/main" id="{3757D00C-BAF2-4FEB-8000-78354C1AF537}"/>
                  </a:ext>
                </a:extLst>
              </p:cNvPr>
              <p:cNvSpPr/>
              <p:nvPr/>
            </p:nvSpPr>
            <p:spPr>
              <a:xfrm>
                <a:off x="3560455" y="1405689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1309" name="Oval 1308">
                <a:extLst>
                  <a:ext uri="{FF2B5EF4-FFF2-40B4-BE49-F238E27FC236}">
                    <a16:creationId xmlns:a16="http://schemas.microsoft.com/office/drawing/2014/main" id="{F3971E8C-DDDE-4112-8C00-2B6977A8E2A7}"/>
                  </a:ext>
                </a:extLst>
              </p:cNvPr>
              <p:cNvSpPr/>
              <p:nvPr/>
            </p:nvSpPr>
            <p:spPr>
              <a:xfrm>
                <a:off x="4144294" y="1405689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1310" name="Oval 1309">
                <a:extLst>
                  <a:ext uri="{FF2B5EF4-FFF2-40B4-BE49-F238E27FC236}">
                    <a16:creationId xmlns:a16="http://schemas.microsoft.com/office/drawing/2014/main" id="{BB155E5F-4C4D-4288-8BBE-F639D021A6EB}"/>
                  </a:ext>
                </a:extLst>
              </p:cNvPr>
              <p:cNvSpPr/>
              <p:nvPr/>
            </p:nvSpPr>
            <p:spPr>
              <a:xfrm>
                <a:off x="4727147" y="1403756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1311" name="Oval 1310">
                <a:extLst>
                  <a:ext uri="{FF2B5EF4-FFF2-40B4-BE49-F238E27FC236}">
                    <a16:creationId xmlns:a16="http://schemas.microsoft.com/office/drawing/2014/main" id="{8944A0CD-7372-4506-AC5D-65EAB7D345CF}"/>
                  </a:ext>
                </a:extLst>
              </p:cNvPr>
              <p:cNvSpPr/>
              <p:nvPr/>
            </p:nvSpPr>
            <p:spPr>
              <a:xfrm>
                <a:off x="5312109" y="1405689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1312" name="Oval 1311">
                <a:extLst>
                  <a:ext uri="{FF2B5EF4-FFF2-40B4-BE49-F238E27FC236}">
                    <a16:creationId xmlns:a16="http://schemas.microsoft.com/office/drawing/2014/main" id="{4B1FF785-1994-43FA-8E1A-35A9D555D19B}"/>
                  </a:ext>
                </a:extLst>
              </p:cNvPr>
              <p:cNvSpPr/>
              <p:nvPr/>
            </p:nvSpPr>
            <p:spPr>
              <a:xfrm>
                <a:off x="5894825" y="1403756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1313" name="Oval 1312">
                <a:extLst>
                  <a:ext uri="{FF2B5EF4-FFF2-40B4-BE49-F238E27FC236}">
                    <a16:creationId xmlns:a16="http://schemas.microsoft.com/office/drawing/2014/main" id="{FBF3E686-03D2-426D-804B-1501E553C45D}"/>
                  </a:ext>
                </a:extLst>
              </p:cNvPr>
              <p:cNvSpPr/>
              <p:nvPr/>
            </p:nvSpPr>
            <p:spPr>
              <a:xfrm>
                <a:off x="6480460" y="1405689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</p:grpSp>
        <p:grpSp>
          <p:nvGrpSpPr>
            <p:cNvPr id="1291" name="Group 1290">
              <a:extLst>
                <a:ext uri="{FF2B5EF4-FFF2-40B4-BE49-F238E27FC236}">
                  <a16:creationId xmlns:a16="http://schemas.microsoft.com/office/drawing/2014/main" id="{06F6B642-DDF3-4FFE-803D-E6ABAD79F80F}"/>
                </a:ext>
              </a:extLst>
            </p:cNvPr>
            <p:cNvGrpSpPr/>
            <p:nvPr/>
          </p:nvGrpSpPr>
          <p:grpSpPr>
            <a:xfrm>
              <a:off x="632585" y="7248968"/>
              <a:ext cx="5855740" cy="12733"/>
              <a:chOff x="635520" y="1403756"/>
              <a:chExt cx="5855740" cy="12733"/>
            </a:xfrm>
          </p:grpSpPr>
          <p:sp>
            <p:nvSpPr>
              <p:cNvPr id="1292" name="Oval 1291">
                <a:extLst>
                  <a:ext uri="{FF2B5EF4-FFF2-40B4-BE49-F238E27FC236}">
                    <a16:creationId xmlns:a16="http://schemas.microsoft.com/office/drawing/2014/main" id="{CE44F2DF-DD5F-41D6-984F-D3391FC5BD02}"/>
                  </a:ext>
                </a:extLst>
              </p:cNvPr>
              <p:cNvSpPr/>
              <p:nvPr/>
            </p:nvSpPr>
            <p:spPr>
              <a:xfrm>
                <a:off x="635520" y="1404995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1293" name="Oval 1292">
                <a:extLst>
                  <a:ext uri="{FF2B5EF4-FFF2-40B4-BE49-F238E27FC236}">
                    <a16:creationId xmlns:a16="http://schemas.microsoft.com/office/drawing/2014/main" id="{BA16EC53-A9A7-4513-B386-67AD25233449}"/>
                  </a:ext>
                </a:extLst>
              </p:cNvPr>
              <p:cNvSpPr/>
              <p:nvPr/>
            </p:nvSpPr>
            <p:spPr>
              <a:xfrm>
                <a:off x="1222322" y="1404995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1294" name="Oval 1293">
                <a:extLst>
                  <a:ext uri="{FF2B5EF4-FFF2-40B4-BE49-F238E27FC236}">
                    <a16:creationId xmlns:a16="http://schemas.microsoft.com/office/drawing/2014/main" id="{1681AB79-EF00-464D-8817-B0A68FAC4230}"/>
                  </a:ext>
                </a:extLst>
              </p:cNvPr>
              <p:cNvSpPr/>
              <p:nvPr/>
            </p:nvSpPr>
            <p:spPr>
              <a:xfrm>
                <a:off x="1803669" y="1405689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1295" name="Oval 1294">
                <a:extLst>
                  <a:ext uri="{FF2B5EF4-FFF2-40B4-BE49-F238E27FC236}">
                    <a16:creationId xmlns:a16="http://schemas.microsoft.com/office/drawing/2014/main" id="{6800077B-4070-4F8D-AC8C-B9870FF00D88}"/>
                  </a:ext>
                </a:extLst>
              </p:cNvPr>
              <p:cNvSpPr/>
              <p:nvPr/>
            </p:nvSpPr>
            <p:spPr>
              <a:xfrm>
                <a:off x="2390535" y="1404028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1296" name="Oval 1295">
                <a:extLst>
                  <a:ext uri="{FF2B5EF4-FFF2-40B4-BE49-F238E27FC236}">
                    <a16:creationId xmlns:a16="http://schemas.microsoft.com/office/drawing/2014/main" id="{B23435E0-EC90-495B-A535-CE5FAF25641A}"/>
                  </a:ext>
                </a:extLst>
              </p:cNvPr>
              <p:cNvSpPr/>
              <p:nvPr/>
            </p:nvSpPr>
            <p:spPr>
              <a:xfrm>
                <a:off x="2971216" y="1405689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1297" name="Oval 1296">
                <a:extLst>
                  <a:ext uri="{FF2B5EF4-FFF2-40B4-BE49-F238E27FC236}">
                    <a16:creationId xmlns:a16="http://schemas.microsoft.com/office/drawing/2014/main" id="{BC616CDF-D196-40CB-8A2B-79EE9B9764E9}"/>
                  </a:ext>
                </a:extLst>
              </p:cNvPr>
              <p:cNvSpPr/>
              <p:nvPr/>
            </p:nvSpPr>
            <p:spPr>
              <a:xfrm>
                <a:off x="3560455" y="1405689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1298" name="Oval 1297">
                <a:extLst>
                  <a:ext uri="{FF2B5EF4-FFF2-40B4-BE49-F238E27FC236}">
                    <a16:creationId xmlns:a16="http://schemas.microsoft.com/office/drawing/2014/main" id="{8E37F587-A97E-41D9-AF59-0954A120B58E}"/>
                  </a:ext>
                </a:extLst>
              </p:cNvPr>
              <p:cNvSpPr/>
              <p:nvPr/>
            </p:nvSpPr>
            <p:spPr>
              <a:xfrm>
                <a:off x="4144294" y="1405689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1299" name="Oval 1298">
                <a:extLst>
                  <a:ext uri="{FF2B5EF4-FFF2-40B4-BE49-F238E27FC236}">
                    <a16:creationId xmlns:a16="http://schemas.microsoft.com/office/drawing/2014/main" id="{0E3AD994-923D-40CC-B335-A3CDBA611B69}"/>
                  </a:ext>
                </a:extLst>
              </p:cNvPr>
              <p:cNvSpPr/>
              <p:nvPr/>
            </p:nvSpPr>
            <p:spPr>
              <a:xfrm>
                <a:off x="4727147" y="1403756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1300" name="Oval 1299">
                <a:extLst>
                  <a:ext uri="{FF2B5EF4-FFF2-40B4-BE49-F238E27FC236}">
                    <a16:creationId xmlns:a16="http://schemas.microsoft.com/office/drawing/2014/main" id="{F88A0683-6EF4-4C54-9AF7-164F0E25F3D7}"/>
                  </a:ext>
                </a:extLst>
              </p:cNvPr>
              <p:cNvSpPr/>
              <p:nvPr/>
            </p:nvSpPr>
            <p:spPr>
              <a:xfrm>
                <a:off x="5312109" y="1405689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1301" name="Oval 1300">
                <a:extLst>
                  <a:ext uri="{FF2B5EF4-FFF2-40B4-BE49-F238E27FC236}">
                    <a16:creationId xmlns:a16="http://schemas.microsoft.com/office/drawing/2014/main" id="{962D68B7-F0ED-4762-A4F8-DB683FD6E8F9}"/>
                  </a:ext>
                </a:extLst>
              </p:cNvPr>
              <p:cNvSpPr/>
              <p:nvPr/>
            </p:nvSpPr>
            <p:spPr>
              <a:xfrm>
                <a:off x="5894825" y="1403756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1302" name="Oval 1301">
                <a:extLst>
                  <a:ext uri="{FF2B5EF4-FFF2-40B4-BE49-F238E27FC236}">
                    <a16:creationId xmlns:a16="http://schemas.microsoft.com/office/drawing/2014/main" id="{5451E94F-7F64-4527-9055-27658D73065E}"/>
                  </a:ext>
                </a:extLst>
              </p:cNvPr>
              <p:cNvSpPr/>
              <p:nvPr/>
            </p:nvSpPr>
            <p:spPr>
              <a:xfrm>
                <a:off x="6480460" y="1405689"/>
                <a:ext cx="10800" cy="108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5403226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l="27295" t="39259" r="27295" b="37778"/>
          <a:stretch/>
        </p:blipFill>
        <p:spPr>
          <a:xfrm>
            <a:off x="2634074" y="9219181"/>
            <a:ext cx="1314488" cy="51364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2621251" y="9659448"/>
            <a:ext cx="1314488" cy="1812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78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382772" y="9656540"/>
            <a:ext cx="2194157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4019789" y="9656540"/>
            <a:ext cx="246607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Snip Single Corner of Rectangle 1">
            <a:extLst>
              <a:ext uri="{FF2B5EF4-FFF2-40B4-BE49-F238E27FC236}">
                <a16:creationId xmlns:a16="http://schemas.microsoft.com/office/drawing/2014/main" id="{E0778F1B-CA4F-F044-8206-38E2E784EE3D}"/>
              </a:ext>
            </a:extLst>
          </p:cNvPr>
          <p:cNvSpPr/>
          <p:nvPr/>
        </p:nvSpPr>
        <p:spPr>
          <a:xfrm>
            <a:off x="-1" y="235244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Geometry</a:t>
            </a:r>
          </a:p>
        </p:txBody>
      </p:sp>
      <p:graphicFrame>
        <p:nvGraphicFramePr>
          <p:cNvPr id="1413" name="Table 4">
            <a:extLst>
              <a:ext uri="{FF2B5EF4-FFF2-40B4-BE49-F238E27FC236}">
                <a16:creationId xmlns:a16="http://schemas.microsoft.com/office/drawing/2014/main" id="{B13BE1DF-3725-48E7-827E-F3B1F7CFAC8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15216641"/>
              </p:ext>
            </p:extLst>
          </p:nvPr>
        </p:nvGraphicFramePr>
        <p:xfrm>
          <a:off x="411580" y="1021319"/>
          <a:ext cx="2591980" cy="2603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9198">
                  <a:extLst>
                    <a:ext uri="{9D8B030D-6E8A-4147-A177-3AD203B41FA5}">
                      <a16:colId xmlns:a16="http://schemas.microsoft.com/office/drawing/2014/main" val="2264371394"/>
                    </a:ext>
                  </a:extLst>
                </a:gridCol>
                <a:gridCol w="259198">
                  <a:extLst>
                    <a:ext uri="{9D8B030D-6E8A-4147-A177-3AD203B41FA5}">
                      <a16:colId xmlns:a16="http://schemas.microsoft.com/office/drawing/2014/main" val="3887196785"/>
                    </a:ext>
                  </a:extLst>
                </a:gridCol>
                <a:gridCol w="259198">
                  <a:extLst>
                    <a:ext uri="{9D8B030D-6E8A-4147-A177-3AD203B41FA5}">
                      <a16:colId xmlns:a16="http://schemas.microsoft.com/office/drawing/2014/main" val="3317126499"/>
                    </a:ext>
                  </a:extLst>
                </a:gridCol>
                <a:gridCol w="259198">
                  <a:extLst>
                    <a:ext uri="{9D8B030D-6E8A-4147-A177-3AD203B41FA5}">
                      <a16:colId xmlns:a16="http://schemas.microsoft.com/office/drawing/2014/main" val="130565736"/>
                    </a:ext>
                  </a:extLst>
                </a:gridCol>
                <a:gridCol w="259198">
                  <a:extLst>
                    <a:ext uri="{9D8B030D-6E8A-4147-A177-3AD203B41FA5}">
                      <a16:colId xmlns:a16="http://schemas.microsoft.com/office/drawing/2014/main" val="2082598253"/>
                    </a:ext>
                  </a:extLst>
                </a:gridCol>
                <a:gridCol w="259198">
                  <a:extLst>
                    <a:ext uri="{9D8B030D-6E8A-4147-A177-3AD203B41FA5}">
                      <a16:colId xmlns:a16="http://schemas.microsoft.com/office/drawing/2014/main" val="264316729"/>
                    </a:ext>
                  </a:extLst>
                </a:gridCol>
                <a:gridCol w="259198">
                  <a:extLst>
                    <a:ext uri="{9D8B030D-6E8A-4147-A177-3AD203B41FA5}">
                      <a16:colId xmlns:a16="http://schemas.microsoft.com/office/drawing/2014/main" val="3014163610"/>
                    </a:ext>
                  </a:extLst>
                </a:gridCol>
                <a:gridCol w="259198">
                  <a:extLst>
                    <a:ext uri="{9D8B030D-6E8A-4147-A177-3AD203B41FA5}">
                      <a16:colId xmlns:a16="http://schemas.microsoft.com/office/drawing/2014/main" val="2082123629"/>
                    </a:ext>
                  </a:extLst>
                </a:gridCol>
                <a:gridCol w="259198">
                  <a:extLst>
                    <a:ext uri="{9D8B030D-6E8A-4147-A177-3AD203B41FA5}">
                      <a16:colId xmlns:a16="http://schemas.microsoft.com/office/drawing/2014/main" val="920455525"/>
                    </a:ext>
                  </a:extLst>
                </a:gridCol>
                <a:gridCol w="259198">
                  <a:extLst>
                    <a:ext uri="{9D8B030D-6E8A-4147-A177-3AD203B41FA5}">
                      <a16:colId xmlns:a16="http://schemas.microsoft.com/office/drawing/2014/main" val="2059483378"/>
                    </a:ext>
                  </a:extLst>
                </a:gridCol>
              </a:tblGrid>
              <a:tr h="260308"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30088020"/>
                  </a:ext>
                </a:extLst>
              </a:tr>
              <a:tr h="260308"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81223542"/>
                  </a:ext>
                </a:extLst>
              </a:tr>
              <a:tr h="260308"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6810449"/>
                  </a:ext>
                </a:extLst>
              </a:tr>
              <a:tr h="260308"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74097501"/>
                  </a:ext>
                </a:extLst>
              </a:tr>
              <a:tr h="260308"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0048984"/>
                  </a:ext>
                </a:extLst>
              </a:tr>
              <a:tr h="260308"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48468671"/>
                  </a:ext>
                </a:extLst>
              </a:tr>
              <a:tr h="260308"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12928064"/>
                  </a:ext>
                </a:extLst>
              </a:tr>
              <a:tr h="260308"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96330495"/>
                  </a:ext>
                </a:extLst>
              </a:tr>
              <a:tr h="260308"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94456736"/>
                  </a:ext>
                </a:extLst>
              </a:tr>
              <a:tr h="260308"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07923365"/>
                  </a:ext>
                </a:extLst>
              </a:tr>
            </a:tbl>
          </a:graphicData>
        </a:graphic>
      </p:graphicFrame>
      <p:sp>
        <p:nvSpPr>
          <p:cNvPr id="1416" name="TextBox 1415">
            <a:extLst>
              <a:ext uri="{FF2B5EF4-FFF2-40B4-BE49-F238E27FC236}">
                <a16:creationId xmlns:a16="http://schemas.microsoft.com/office/drawing/2014/main" id="{4623DF0E-FA21-47AD-BC00-1D8D0155047C}"/>
              </a:ext>
            </a:extLst>
          </p:cNvPr>
          <p:cNvSpPr txBox="1"/>
          <p:nvPr/>
        </p:nvSpPr>
        <p:spPr>
          <a:xfrm>
            <a:off x="564900" y="3579544"/>
            <a:ext cx="146564" cy="2577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>
                <a:latin typeface="Verdana" panose="020B0604030504040204" pitchFamily="34" charset="0"/>
                <a:ea typeface="Verdana" panose="020B0604030504040204" pitchFamily="34" charset="0"/>
              </a:rPr>
              <a:t>1</a:t>
            </a:r>
          </a:p>
        </p:txBody>
      </p:sp>
      <p:sp>
        <p:nvSpPr>
          <p:cNvPr id="1417" name="TextBox 1416">
            <a:extLst>
              <a:ext uri="{FF2B5EF4-FFF2-40B4-BE49-F238E27FC236}">
                <a16:creationId xmlns:a16="http://schemas.microsoft.com/office/drawing/2014/main" id="{929C5C87-76BF-4C66-BEE2-F24A429484A0}"/>
              </a:ext>
            </a:extLst>
          </p:cNvPr>
          <p:cNvSpPr txBox="1"/>
          <p:nvPr/>
        </p:nvSpPr>
        <p:spPr>
          <a:xfrm>
            <a:off x="839317" y="3579544"/>
            <a:ext cx="146564" cy="2577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>
                <a:latin typeface="Verdana" panose="020B0604030504040204" pitchFamily="34" charset="0"/>
                <a:ea typeface="Verdana" panose="020B0604030504040204" pitchFamily="34" charset="0"/>
              </a:rPr>
              <a:t>2</a:t>
            </a:r>
          </a:p>
        </p:txBody>
      </p:sp>
      <p:sp>
        <p:nvSpPr>
          <p:cNvPr id="1418" name="TextBox 1417">
            <a:extLst>
              <a:ext uri="{FF2B5EF4-FFF2-40B4-BE49-F238E27FC236}">
                <a16:creationId xmlns:a16="http://schemas.microsoft.com/office/drawing/2014/main" id="{F965BBCE-7362-43F9-ACB7-27F76BC7074D}"/>
              </a:ext>
            </a:extLst>
          </p:cNvPr>
          <p:cNvSpPr txBox="1"/>
          <p:nvPr/>
        </p:nvSpPr>
        <p:spPr>
          <a:xfrm>
            <a:off x="1097048" y="3579544"/>
            <a:ext cx="146564" cy="2577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>
                <a:latin typeface="Verdana" panose="020B0604030504040204" pitchFamily="34" charset="0"/>
                <a:ea typeface="Verdana" panose="020B0604030504040204" pitchFamily="34" charset="0"/>
              </a:rPr>
              <a:t>3</a:t>
            </a:r>
          </a:p>
        </p:txBody>
      </p:sp>
      <p:sp>
        <p:nvSpPr>
          <p:cNvPr id="1419" name="TextBox 1418">
            <a:extLst>
              <a:ext uri="{FF2B5EF4-FFF2-40B4-BE49-F238E27FC236}">
                <a16:creationId xmlns:a16="http://schemas.microsoft.com/office/drawing/2014/main" id="{940758BA-1DBD-4E59-B974-8910B011DBF6}"/>
              </a:ext>
            </a:extLst>
          </p:cNvPr>
          <p:cNvSpPr txBox="1"/>
          <p:nvPr/>
        </p:nvSpPr>
        <p:spPr>
          <a:xfrm>
            <a:off x="1335067" y="3582143"/>
            <a:ext cx="146564" cy="2577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>
                <a:latin typeface="Verdana" panose="020B0604030504040204" pitchFamily="34" charset="0"/>
                <a:ea typeface="Verdana" panose="020B0604030504040204" pitchFamily="34" charset="0"/>
              </a:rPr>
              <a:t>4</a:t>
            </a:r>
          </a:p>
        </p:txBody>
      </p:sp>
      <p:sp>
        <p:nvSpPr>
          <p:cNvPr id="1420" name="TextBox 1419">
            <a:extLst>
              <a:ext uri="{FF2B5EF4-FFF2-40B4-BE49-F238E27FC236}">
                <a16:creationId xmlns:a16="http://schemas.microsoft.com/office/drawing/2014/main" id="{E3CBA273-0993-42EA-BC4B-F860282B2BE6}"/>
              </a:ext>
            </a:extLst>
          </p:cNvPr>
          <p:cNvSpPr txBox="1"/>
          <p:nvPr/>
        </p:nvSpPr>
        <p:spPr>
          <a:xfrm>
            <a:off x="1594283" y="3579544"/>
            <a:ext cx="146564" cy="2577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>
                <a:latin typeface="Verdana" panose="020B0604030504040204" pitchFamily="34" charset="0"/>
                <a:ea typeface="Verdana" panose="020B0604030504040204" pitchFamily="34" charset="0"/>
              </a:rPr>
              <a:t>5</a:t>
            </a:r>
          </a:p>
        </p:txBody>
      </p:sp>
      <p:sp>
        <p:nvSpPr>
          <p:cNvPr id="1421" name="TextBox 1420">
            <a:extLst>
              <a:ext uri="{FF2B5EF4-FFF2-40B4-BE49-F238E27FC236}">
                <a16:creationId xmlns:a16="http://schemas.microsoft.com/office/drawing/2014/main" id="{2C8742BA-F79B-4225-98D6-035A0A5E8704}"/>
              </a:ext>
            </a:extLst>
          </p:cNvPr>
          <p:cNvSpPr txBox="1"/>
          <p:nvPr/>
        </p:nvSpPr>
        <p:spPr>
          <a:xfrm>
            <a:off x="1842695" y="3579544"/>
            <a:ext cx="146564" cy="2577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>
                <a:latin typeface="Verdana" panose="020B0604030504040204" pitchFamily="34" charset="0"/>
                <a:ea typeface="Verdana" panose="020B0604030504040204" pitchFamily="34" charset="0"/>
              </a:rPr>
              <a:t>6</a:t>
            </a:r>
          </a:p>
        </p:txBody>
      </p:sp>
      <p:sp>
        <p:nvSpPr>
          <p:cNvPr id="1422" name="TextBox 1421">
            <a:extLst>
              <a:ext uri="{FF2B5EF4-FFF2-40B4-BE49-F238E27FC236}">
                <a16:creationId xmlns:a16="http://schemas.microsoft.com/office/drawing/2014/main" id="{52DAE0B7-B847-489E-BDDB-CCADF9B1F13F}"/>
              </a:ext>
            </a:extLst>
          </p:cNvPr>
          <p:cNvSpPr txBox="1"/>
          <p:nvPr/>
        </p:nvSpPr>
        <p:spPr>
          <a:xfrm>
            <a:off x="2101469" y="3579544"/>
            <a:ext cx="146564" cy="2577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>
                <a:latin typeface="Verdana" panose="020B0604030504040204" pitchFamily="34" charset="0"/>
                <a:ea typeface="Verdana" panose="020B0604030504040204" pitchFamily="34" charset="0"/>
              </a:rPr>
              <a:t>7</a:t>
            </a:r>
          </a:p>
        </p:txBody>
      </p:sp>
      <p:sp>
        <p:nvSpPr>
          <p:cNvPr id="1423" name="TextBox 1422">
            <a:extLst>
              <a:ext uri="{FF2B5EF4-FFF2-40B4-BE49-F238E27FC236}">
                <a16:creationId xmlns:a16="http://schemas.microsoft.com/office/drawing/2014/main" id="{2C1E6713-66DB-41E3-BBE0-2841F9BB36BC}"/>
              </a:ext>
            </a:extLst>
          </p:cNvPr>
          <p:cNvSpPr txBox="1"/>
          <p:nvPr/>
        </p:nvSpPr>
        <p:spPr>
          <a:xfrm>
            <a:off x="2356248" y="3583470"/>
            <a:ext cx="146564" cy="2577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>
                <a:latin typeface="Verdana" panose="020B0604030504040204" pitchFamily="34" charset="0"/>
                <a:ea typeface="Verdana" panose="020B0604030504040204" pitchFamily="34" charset="0"/>
              </a:rPr>
              <a:t>8</a:t>
            </a:r>
          </a:p>
        </p:txBody>
      </p:sp>
      <p:sp>
        <p:nvSpPr>
          <p:cNvPr id="1424" name="TextBox 1423">
            <a:extLst>
              <a:ext uri="{FF2B5EF4-FFF2-40B4-BE49-F238E27FC236}">
                <a16:creationId xmlns:a16="http://schemas.microsoft.com/office/drawing/2014/main" id="{E4AEBCF1-88FB-4EEF-B400-3FBED24CC68F}"/>
              </a:ext>
            </a:extLst>
          </p:cNvPr>
          <p:cNvSpPr txBox="1"/>
          <p:nvPr/>
        </p:nvSpPr>
        <p:spPr>
          <a:xfrm>
            <a:off x="2608500" y="3582143"/>
            <a:ext cx="146564" cy="2577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>
                <a:latin typeface="Verdana" panose="020B0604030504040204" pitchFamily="34" charset="0"/>
                <a:ea typeface="Verdana" panose="020B0604030504040204" pitchFamily="34" charset="0"/>
              </a:rPr>
              <a:t>9</a:t>
            </a:r>
          </a:p>
        </p:txBody>
      </p:sp>
      <p:sp>
        <p:nvSpPr>
          <p:cNvPr id="1426" name="TextBox 1425">
            <a:extLst>
              <a:ext uri="{FF2B5EF4-FFF2-40B4-BE49-F238E27FC236}">
                <a16:creationId xmlns:a16="http://schemas.microsoft.com/office/drawing/2014/main" id="{142BD634-934A-4686-B413-439C07910F9E}"/>
              </a:ext>
            </a:extLst>
          </p:cNvPr>
          <p:cNvSpPr txBox="1"/>
          <p:nvPr/>
        </p:nvSpPr>
        <p:spPr>
          <a:xfrm>
            <a:off x="318016" y="3583287"/>
            <a:ext cx="146564" cy="257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>
                <a:latin typeface="Verdana" panose="020B0604030504040204" pitchFamily="34" charset="0"/>
                <a:ea typeface="Verdana" panose="020B0604030504040204" pitchFamily="34" charset="0"/>
              </a:rPr>
              <a:t>0</a:t>
            </a:r>
          </a:p>
        </p:txBody>
      </p:sp>
      <p:sp>
        <p:nvSpPr>
          <p:cNvPr id="1427" name="TextBox 1426">
            <a:extLst>
              <a:ext uri="{FF2B5EF4-FFF2-40B4-BE49-F238E27FC236}">
                <a16:creationId xmlns:a16="http://schemas.microsoft.com/office/drawing/2014/main" id="{D229DE31-B6BB-4E45-B346-14CD4797418C}"/>
              </a:ext>
            </a:extLst>
          </p:cNvPr>
          <p:cNvSpPr txBox="1"/>
          <p:nvPr/>
        </p:nvSpPr>
        <p:spPr>
          <a:xfrm>
            <a:off x="254207" y="3256229"/>
            <a:ext cx="146564" cy="257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>
                <a:latin typeface="Verdana" panose="020B0604030504040204" pitchFamily="34" charset="0"/>
                <a:ea typeface="Verdana" panose="020B0604030504040204" pitchFamily="34" charset="0"/>
              </a:rPr>
              <a:t>1</a:t>
            </a:r>
          </a:p>
        </p:txBody>
      </p:sp>
      <p:sp>
        <p:nvSpPr>
          <p:cNvPr id="1428" name="TextBox 1427">
            <a:extLst>
              <a:ext uri="{FF2B5EF4-FFF2-40B4-BE49-F238E27FC236}">
                <a16:creationId xmlns:a16="http://schemas.microsoft.com/office/drawing/2014/main" id="{881B752B-5C50-44B2-9B30-11F8CC8C8D24}"/>
              </a:ext>
            </a:extLst>
          </p:cNvPr>
          <p:cNvSpPr txBox="1"/>
          <p:nvPr/>
        </p:nvSpPr>
        <p:spPr>
          <a:xfrm>
            <a:off x="257861" y="2991810"/>
            <a:ext cx="146564" cy="257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>
                <a:latin typeface="Verdana" panose="020B0604030504040204" pitchFamily="34" charset="0"/>
                <a:ea typeface="Verdana" panose="020B0604030504040204" pitchFamily="34" charset="0"/>
              </a:rPr>
              <a:t>2</a:t>
            </a:r>
          </a:p>
        </p:txBody>
      </p:sp>
      <p:sp>
        <p:nvSpPr>
          <p:cNvPr id="1429" name="TextBox 1428">
            <a:extLst>
              <a:ext uri="{FF2B5EF4-FFF2-40B4-BE49-F238E27FC236}">
                <a16:creationId xmlns:a16="http://schemas.microsoft.com/office/drawing/2014/main" id="{ED2716EC-AD81-4A5A-9FCE-6B5FB43ECAE6}"/>
              </a:ext>
            </a:extLst>
          </p:cNvPr>
          <p:cNvSpPr txBox="1"/>
          <p:nvPr/>
        </p:nvSpPr>
        <p:spPr>
          <a:xfrm>
            <a:off x="261869" y="2734461"/>
            <a:ext cx="146564" cy="257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>
                <a:latin typeface="Verdana" panose="020B0604030504040204" pitchFamily="34" charset="0"/>
                <a:ea typeface="Verdana" panose="020B0604030504040204" pitchFamily="34" charset="0"/>
              </a:rPr>
              <a:t>3</a:t>
            </a:r>
          </a:p>
        </p:txBody>
      </p:sp>
      <p:sp>
        <p:nvSpPr>
          <p:cNvPr id="1430" name="TextBox 1429">
            <a:extLst>
              <a:ext uri="{FF2B5EF4-FFF2-40B4-BE49-F238E27FC236}">
                <a16:creationId xmlns:a16="http://schemas.microsoft.com/office/drawing/2014/main" id="{7022EF3A-2E7D-4DD3-BF86-7DAEC8690621}"/>
              </a:ext>
            </a:extLst>
          </p:cNvPr>
          <p:cNvSpPr txBox="1"/>
          <p:nvPr/>
        </p:nvSpPr>
        <p:spPr>
          <a:xfrm>
            <a:off x="265016" y="2477392"/>
            <a:ext cx="146564" cy="257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>
                <a:latin typeface="Verdana" panose="020B0604030504040204" pitchFamily="34" charset="0"/>
                <a:ea typeface="Verdana" panose="020B0604030504040204" pitchFamily="34" charset="0"/>
              </a:rPr>
              <a:t>4</a:t>
            </a:r>
          </a:p>
        </p:txBody>
      </p:sp>
      <p:sp>
        <p:nvSpPr>
          <p:cNvPr id="1431" name="TextBox 1430">
            <a:extLst>
              <a:ext uri="{FF2B5EF4-FFF2-40B4-BE49-F238E27FC236}">
                <a16:creationId xmlns:a16="http://schemas.microsoft.com/office/drawing/2014/main" id="{6251BD83-A9A2-4C27-82F3-AB4946FDE1DD}"/>
              </a:ext>
            </a:extLst>
          </p:cNvPr>
          <p:cNvSpPr txBox="1"/>
          <p:nvPr/>
        </p:nvSpPr>
        <p:spPr>
          <a:xfrm>
            <a:off x="265016" y="2203612"/>
            <a:ext cx="146564" cy="257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>
                <a:latin typeface="Verdana" panose="020B0604030504040204" pitchFamily="34" charset="0"/>
                <a:ea typeface="Verdana" panose="020B0604030504040204" pitchFamily="34" charset="0"/>
              </a:rPr>
              <a:t>5</a:t>
            </a:r>
          </a:p>
        </p:txBody>
      </p:sp>
      <p:sp>
        <p:nvSpPr>
          <p:cNvPr id="1432" name="TextBox 1431">
            <a:extLst>
              <a:ext uri="{FF2B5EF4-FFF2-40B4-BE49-F238E27FC236}">
                <a16:creationId xmlns:a16="http://schemas.microsoft.com/office/drawing/2014/main" id="{6DFB9874-E58B-4F70-9EB0-5BB349DFB3FB}"/>
              </a:ext>
            </a:extLst>
          </p:cNvPr>
          <p:cNvSpPr txBox="1"/>
          <p:nvPr/>
        </p:nvSpPr>
        <p:spPr>
          <a:xfrm>
            <a:off x="261052" y="1954415"/>
            <a:ext cx="146564" cy="257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>
                <a:latin typeface="Verdana" panose="020B0604030504040204" pitchFamily="34" charset="0"/>
                <a:ea typeface="Verdana" panose="020B0604030504040204" pitchFamily="34" charset="0"/>
              </a:rPr>
              <a:t>6</a:t>
            </a:r>
          </a:p>
        </p:txBody>
      </p:sp>
      <p:sp>
        <p:nvSpPr>
          <p:cNvPr id="1433" name="TextBox 1432">
            <a:extLst>
              <a:ext uri="{FF2B5EF4-FFF2-40B4-BE49-F238E27FC236}">
                <a16:creationId xmlns:a16="http://schemas.microsoft.com/office/drawing/2014/main" id="{F4F3438A-1941-4979-B03B-458155AC60D0}"/>
              </a:ext>
            </a:extLst>
          </p:cNvPr>
          <p:cNvSpPr txBox="1"/>
          <p:nvPr/>
        </p:nvSpPr>
        <p:spPr>
          <a:xfrm>
            <a:off x="259879" y="1696229"/>
            <a:ext cx="146564" cy="257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>
                <a:latin typeface="Verdana" panose="020B0604030504040204" pitchFamily="34" charset="0"/>
                <a:ea typeface="Verdana" panose="020B0604030504040204" pitchFamily="34" charset="0"/>
              </a:rPr>
              <a:t>7</a:t>
            </a:r>
          </a:p>
        </p:txBody>
      </p:sp>
      <p:sp>
        <p:nvSpPr>
          <p:cNvPr id="1434" name="TextBox 1433">
            <a:extLst>
              <a:ext uri="{FF2B5EF4-FFF2-40B4-BE49-F238E27FC236}">
                <a16:creationId xmlns:a16="http://schemas.microsoft.com/office/drawing/2014/main" id="{75199AC7-4921-4734-882B-38127637A50B}"/>
              </a:ext>
            </a:extLst>
          </p:cNvPr>
          <p:cNvSpPr txBox="1"/>
          <p:nvPr/>
        </p:nvSpPr>
        <p:spPr>
          <a:xfrm>
            <a:off x="266075" y="1436164"/>
            <a:ext cx="146564" cy="257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>
                <a:latin typeface="Verdana" panose="020B0604030504040204" pitchFamily="34" charset="0"/>
                <a:ea typeface="Verdana" panose="020B0604030504040204" pitchFamily="34" charset="0"/>
              </a:rPr>
              <a:t>8</a:t>
            </a:r>
          </a:p>
        </p:txBody>
      </p:sp>
      <p:sp>
        <p:nvSpPr>
          <p:cNvPr id="1435" name="TextBox 1434">
            <a:extLst>
              <a:ext uri="{FF2B5EF4-FFF2-40B4-BE49-F238E27FC236}">
                <a16:creationId xmlns:a16="http://schemas.microsoft.com/office/drawing/2014/main" id="{EDD49592-0F02-4E03-AE26-8617AE8E4A95}"/>
              </a:ext>
            </a:extLst>
          </p:cNvPr>
          <p:cNvSpPr txBox="1"/>
          <p:nvPr/>
        </p:nvSpPr>
        <p:spPr>
          <a:xfrm>
            <a:off x="244734" y="1180705"/>
            <a:ext cx="146564" cy="257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>
                <a:latin typeface="Verdana" panose="020B0604030504040204" pitchFamily="34" charset="0"/>
                <a:ea typeface="Verdana" panose="020B0604030504040204" pitchFamily="34" charset="0"/>
              </a:rPr>
              <a:t>9</a:t>
            </a:r>
          </a:p>
        </p:txBody>
      </p:sp>
      <p:sp>
        <p:nvSpPr>
          <p:cNvPr id="1436" name="TextBox 1435">
            <a:extLst>
              <a:ext uri="{FF2B5EF4-FFF2-40B4-BE49-F238E27FC236}">
                <a16:creationId xmlns:a16="http://schemas.microsoft.com/office/drawing/2014/main" id="{EA2A3B0F-238C-4E50-872F-B45C69337A49}"/>
              </a:ext>
            </a:extLst>
          </p:cNvPr>
          <p:cNvSpPr txBox="1"/>
          <p:nvPr/>
        </p:nvSpPr>
        <p:spPr>
          <a:xfrm>
            <a:off x="158689" y="912436"/>
            <a:ext cx="34177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>
                <a:latin typeface="Verdana" panose="020B0604030504040204" pitchFamily="34" charset="0"/>
                <a:ea typeface="Verdana" panose="020B0604030504040204" pitchFamily="34" charset="0"/>
              </a:rPr>
              <a:t>10</a:t>
            </a:r>
          </a:p>
        </p:txBody>
      </p:sp>
      <p:cxnSp>
        <p:nvCxnSpPr>
          <p:cNvPr id="172" name="Straight Connector 171">
            <a:extLst>
              <a:ext uri="{FF2B5EF4-FFF2-40B4-BE49-F238E27FC236}">
                <a16:creationId xmlns:a16="http://schemas.microsoft.com/office/drawing/2014/main" id="{DC1C8335-3DF6-4D40-BAFE-B449B456C4AC}"/>
              </a:ext>
            </a:extLst>
          </p:cNvPr>
          <p:cNvCxnSpPr>
            <a:cxnSpLocks/>
          </p:cNvCxnSpPr>
          <p:nvPr/>
        </p:nvCxnSpPr>
        <p:spPr>
          <a:xfrm flipV="1">
            <a:off x="407616" y="3617866"/>
            <a:ext cx="2610000" cy="1089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38" name="Straight Connector 1437">
            <a:extLst>
              <a:ext uri="{FF2B5EF4-FFF2-40B4-BE49-F238E27FC236}">
                <a16:creationId xmlns:a16="http://schemas.microsoft.com/office/drawing/2014/main" id="{1C190834-A528-4B38-9869-66EBAF534BA7}"/>
              </a:ext>
            </a:extLst>
          </p:cNvPr>
          <p:cNvCxnSpPr>
            <a:cxnSpLocks/>
            <a:stCxn id="1430" idx="3"/>
          </p:cNvCxnSpPr>
          <p:nvPr/>
        </p:nvCxnSpPr>
        <p:spPr>
          <a:xfrm flipH="1" flipV="1">
            <a:off x="410407" y="1021318"/>
            <a:ext cx="1173" cy="2592000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39" name="TextBox 1438">
            <a:extLst>
              <a:ext uri="{FF2B5EF4-FFF2-40B4-BE49-F238E27FC236}">
                <a16:creationId xmlns:a16="http://schemas.microsoft.com/office/drawing/2014/main" id="{80FCD6D0-A8D1-451A-8898-790B10114D4B}"/>
              </a:ext>
            </a:extLst>
          </p:cNvPr>
          <p:cNvSpPr txBox="1"/>
          <p:nvPr/>
        </p:nvSpPr>
        <p:spPr>
          <a:xfrm>
            <a:off x="2835411" y="3578193"/>
            <a:ext cx="37846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>
                <a:latin typeface="Verdana" panose="020B0604030504040204" pitchFamily="34" charset="0"/>
                <a:ea typeface="Verdana" panose="020B0604030504040204" pitchFamily="34" charset="0"/>
              </a:rPr>
              <a:t>10</a:t>
            </a:r>
          </a:p>
        </p:txBody>
      </p:sp>
      <p:graphicFrame>
        <p:nvGraphicFramePr>
          <p:cNvPr id="1464" name="Table 4">
            <a:extLst>
              <a:ext uri="{FF2B5EF4-FFF2-40B4-BE49-F238E27FC236}">
                <a16:creationId xmlns:a16="http://schemas.microsoft.com/office/drawing/2014/main" id="{3D85A22F-A1B3-4510-B15D-40776E6F5FF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00365475"/>
              </p:ext>
            </p:extLst>
          </p:nvPr>
        </p:nvGraphicFramePr>
        <p:xfrm>
          <a:off x="3889645" y="1010238"/>
          <a:ext cx="2591980" cy="2603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9198">
                  <a:extLst>
                    <a:ext uri="{9D8B030D-6E8A-4147-A177-3AD203B41FA5}">
                      <a16:colId xmlns:a16="http://schemas.microsoft.com/office/drawing/2014/main" val="2264371394"/>
                    </a:ext>
                  </a:extLst>
                </a:gridCol>
                <a:gridCol w="259198">
                  <a:extLst>
                    <a:ext uri="{9D8B030D-6E8A-4147-A177-3AD203B41FA5}">
                      <a16:colId xmlns:a16="http://schemas.microsoft.com/office/drawing/2014/main" val="3887196785"/>
                    </a:ext>
                  </a:extLst>
                </a:gridCol>
                <a:gridCol w="259198">
                  <a:extLst>
                    <a:ext uri="{9D8B030D-6E8A-4147-A177-3AD203B41FA5}">
                      <a16:colId xmlns:a16="http://schemas.microsoft.com/office/drawing/2014/main" val="3317126499"/>
                    </a:ext>
                  </a:extLst>
                </a:gridCol>
                <a:gridCol w="259198">
                  <a:extLst>
                    <a:ext uri="{9D8B030D-6E8A-4147-A177-3AD203B41FA5}">
                      <a16:colId xmlns:a16="http://schemas.microsoft.com/office/drawing/2014/main" val="130565736"/>
                    </a:ext>
                  </a:extLst>
                </a:gridCol>
                <a:gridCol w="259198">
                  <a:extLst>
                    <a:ext uri="{9D8B030D-6E8A-4147-A177-3AD203B41FA5}">
                      <a16:colId xmlns:a16="http://schemas.microsoft.com/office/drawing/2014/main" val="2082598253"/>
                    </a:ext>
                  </a:extLst>
                </a:gridCol>
                <a:gridCol w="259198">
                  <a:extLst>
                    <a:ext uri="{9D8B030D-6E8A-4147-A177-3AD203B41FA5}">
                      <a16:colId xmlns:a16="http://schemas.microsoft.com/office/drawing/2014/main" val="264316729"/>
                    </a:ext>
                  </a:extLst>
                </a:gridCol>
                <a:gridCol w="259198">
                  <a:extLst>
                    <a:ext uri="{9D8B030D-6E8A-4147-A177-3AD203B41FA5}">
                      <a16:colId xmlns:a16="http://schemas.microsoft.com/office/drawing/2014/main" val="3014163610"/>
                    </a:ext>
                  </a:extLst>
                </a:gridCol>
                <a:gridCol w="259198">
                  <a:extLst>
                    <a:ext uri="{9D8B030D-6E8A-4147-A177-3AD203B41FA5}">
                      <a16:colId xmlns:a16="http://schemas.microsoft.com/office/drawing/2014/main" val="2082123629"/>
                    </a:ext>
                  </a:extLst>
                </a:gridCol>
                <a:gridCol w="259198">
                  <a:extLst>
                    <a:ext uri="{9D8B030D-6E8A-4147-A177-3AD203B41FA5}">
                      <a16:colId xmlns:a16="http://schemas.microsoft.com/office/drawing/2014/main" val="920455525"/>
                    </a:ext>
                  </a:extLst>
                </a:gridCol>
                <a:gridCol w="259198">
                  <a:extLst>
                    <a:ext uri="{9D8B030D-6E8A-4147-A177-3AD203B41FA5}">
                      <a16:colId xmlns:a16="http://schemas.microsoft.com/office/drawing/2014/main" val="2059483378"/>
                    </a:ext>
                  </a:extLst>
                </a:gridCol>
              </a:tblGrid>
              <a:tr h="260308"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30088020"/>
                  </a:ext>
                </a:extLst>
              </a:tr>
              <a:tr h="260308"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81223542"/>
                  </a:ext>
                </a:extLst>
              </a:tr>
              <a:tr h="260308"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6810449"/>
                  </a:ext>
                </a:extLst>
              </a:tr>
              <a:tr h="260308"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74097501"/>
                  </a:ext>
                </a:extLst>
              </a:tr>
              <a:tr h="260308"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0048984"/>
                  </a:ext>
                </a:extLst>
              </a:tr>
              <a:tr h="260308"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48468671"/>
                  </a:ext>
                </a:extLst>
              </a:tr>
              <a:tr h="260308"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12928064"/>
                  </a:ext>
                </a:extLst>
              </a:tr>
              <a:tr h="260308"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96330495"/>
                  </a:ext>
                </a:extLst>
              </a:tr>
              <a:tr h="260308"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94456736"/>
                  </a:ext>
                </a:extLst>
              </a:tr>
              <a:tr h="260308"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07923365"/>
                  </a:ext>
                </a:extLst>
              </a:tr>
            </a:tbl>
          </a:graphicData>
        </a:graphic>
      </p:graphicFrame>
      <p:sp>
        <p:nvSpPr>
          <p:cNvPr id="1465" name="TextBox 1464">
            <a:extLst>
              <a:ext uri="{FF2B5EF4-FFF2-40B4-BE49-F238E27FC236}">
                <a16:creationId xmlns:a16="http://schemas.microsoft.com/office/drawing/2014/main" id="{167D001F-6B03-4467-AD8E-7A7148AC9504}"/>
              </a:ext>
            </a:extLst>
          </p:cNvPr>
          <p:cNvSpPr txBox="1"/>
          <p:nvPr/>
        </p:nvSpPr>
        <p:spPr>
          <a:xfrm>
            <a:off x="4042965" y="3568463"/>
            <a:ext cx="146564" cy="2577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>
                <a:latin typeface="Verdana" panose="020B0604030504040204" pitchFamily="34" charset="0"/>
                <a:ea typeface="Verdana" panose="020B0604030504040204" pitchFamily="34" charset="0"/>
              </a:rPr>
              <a:t>1</a:t>
            </a:r>
          </a:p>
        </p:txBody>
      </p:sp>
      <p:sp>
        <p:nvSpPr>
          <p:cNvPr id="1466" name="TextBox 1465">
            <a:extLst>
              <a:ext uri="{FF2B5EF4-FFF2-40B4-BE49-F238E27FC236}">
                <a16:creationId xmlns:a16="http://schemas.microsoft.com/office/drawing/2014/main" id="{A27224A8-C9CD-494C-9A10-D68FF2BDD7EF}"/>
              </a:ext>
            </a:extLst>
          </p:cNvPr>
          <p:cNvSpPr txBox="1"/>
          <p:nvPr/>
        </p:nvSpPr>
        <p:spPr>
          <a:xfrm>
            <a:off x="4317382" y="3568463"/>
            <a:ext cx="146564" cy="2577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>
                <a:latin typeface="Verdana" panose="020B0604030504040204" pitchFamily="34" charset="0"/>
                <a:ea typeface="Verdana" panose="020B0604030504040204" pitchFamily="34" charset="0"/>
              </a:rPr>
              <a:t>2</a:t>
            </a:r>
          </a:p>
        </p:txBody>
      </p:sp>
      <p:sp>
        <p:nvSpPr>
          <p:cNvPr id="1467" name="TextBox 1466">
            <a:extLst>
              <a:ext uri="{FF2B5EF4-FFF2-40B4-BE49-F238E27FC236}">
                <a16:creationId xmlns:a16="http://schemas.microsoft.com/office/drawing/2014/main" id="{8BD83DAA-2B7E-40DE-98E7-773C12F073F5}"/>
              </a:ext>
            </a:extLst>
          </p:cNvPr>
          <p:cNvSpPr txBox="1"/>
          <p:nvPr/>
        </p:nvSpPr>
        <p:spPr>
          <a:xfrm>
            <a:off x="4575113" y="3568463"/>
            <a:ext cx="146564" cy="2577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>
                <a:latin typeface="Verdana" panose="020B0604030504040204" pitchFamily="34" charset="0"/>
                <a:ea typeface="Verdana" panose="020B0604030504040204" pitchFamily="34" charset="0"/>
              </a:rPr>
              <a:t>3</a:t>
            </a:r>
          </a:p>
        </p:txBody>
      </p:sp>
      <p:sp>
        <p:nvSpPr>
          <p:cNvPr id="1468" name="TextBox 1467">
            <a:extLst>
              <a:ext uri="{FF2B5EF4-FFF2-40B4-BE49-F238E27FC236}">
                <a16:creationId xmlns:a16="http://schemas.microsoft.com/office/drawing/2014/main" id="{AF31AB03-0464-4E7D-822F-24D2E2E50E05}"/>
              </a:ext>
            </a:extLst>
          </p:cNvPr>
          <p:cNvSpPr txBox="1"/>
          <p:nvPr/>
        </p:nvSpPr>
        <p:spPr>
          <a:xfrm>
            <a:off x="4813132" y="3571062"/>
            <a:ext cx="146564" cy="2577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>
                <a:latin typeface="Verdana" panose="020B0604030504040204" pitchFamily="34" charset="0"/>
                <a:ea typeface="Verdana" panose="020B0604030504040204" pitchFamily="34" charset="0"/>
              </a:rPr>
              <a:t>4</a:t>
            </a:r>
          </a:p>
        </p:txBody>
      </p:sp>
      <p:sp>
        <p:nvSpPr>
          <p:cNvPr id="1469" name="TextBox 1468">
            <a:extLst>
              <a:ext uri="{FF2B5EF4-FFF2-40B4-BE49-F238E27FC236}">
                <a16:creationId xmlns:a16="http://schemas.microsoft.com/office/drawing/2014/main" id="{6BDA9930-80A9-4434-B985-460E823E7132}"/>
              </a:ext>
            </a:extLst>
          </p:cNvPr>
          <p:cNvSpPr txBox="1"/>
          <p:nvPr/>
        </p:nvSpPr>
        <p:spPr>
          <a:xfrm>
            <a:off x="5072348" y="3568463"/>
            <a:ext cx="146564" cy="2577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>
                <a:latin typeface="Verdana" panose="020B0604030504040204" pitchFamily="34" charset="0"/>
                <a:ea typeface="Verdana" panose="020B0604030504040204" pitchFamily="34" charset="0"/>
              </a:rPr>
              <a:t>5</a:t>
            </a:r>
          </a:p>
        </p:txBody>
      </p:sp>
      <p:sp>
        <p:nvSpPr>
          <p:cNvPr id="1470" name="TextBox 1469">
            <a:extLst>
              <a:ext uri="{FF2B5EF4-FFF2-40B4-BE49-F238E27FC236}">
                <a16:creationId xmlns:a16="http://schemas.microsoft.com/office/drawing/2014/main" id="{2A081554-28A1-4F9B-B85A-5136F1BAA12C}"/>
              </a:ext>
            </a:extLst>
          </p:cNvPr>
          <p:cNvSpPr txBox="1"/>
          <p:nvPr/>
        </p:nvSpPr>
        <p:spPr>
          <a:xfrm>
            <a:off x="5320760" y="3568463"/>
            <a:ext cx="146564" cy="2577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>
                <a:latin typeface="Verdana" panose="020B0604030504040204" pitchFamily="34" charset="0"/>
                <a:ea typeface="Verdana" panose="020B0604030504040204" pitchFamily="34" charset="0"/>
              </a:rPr>
              <a:t>6</a:t>
            </a:r>
          </a:p>
        </p:txBody>
      </p:sp>
      <p:sp>
        <p:nvSpPr>
          <p:cNvPr id="1471" name="TextBox 1470">
            <a:extLst>
              <a:ext uri="{FF2B5EF4-FFF2-40B4-BE49-F238E27FC236}">
                <a16:creationId xmlns:a16="http://schemas.microsoft.com/office/drawing/2014/main" id="{52C1B474-7676-4A76-91E1-4A27D8ACCFCB}"/>
              </a:ext>
            </a:extLst>
          </p:cNvPr>
          <p:cNvSpPr txBox="1"/>
          <p:nvPr/>
        </p:nvSpPr>
        <p:spPr>
          <a:xfrm>
            <a:off x="5579534" y="3568463"/>
            <a:ext cx="146564" cy="2577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>
                <a:latin typeface="Verdana" panose="020B0604030504040204" pitchFamily="34" charset="0"/>
                <a:ea typeface="Verdana" panose="020B0604030504040204" pitchFamily="34" charset="0"/>
              </a:rPr>
              <a:t>7</a:t>
            </a:r>
          </a:p>
        </p:txBody>
      </p:sp>
      <p:sp>
        <p:nvSpPr>
          <p:cNvPr id="1472" name="TextBox 1471">
            <a:extLst>
              <a:ext uri="{FF2B5EF4-FFF2-40B4-BE49-F238E27FC236}">
                <a16:creationId xmlns:a16="http://schemas.microsoft.com/office/drawing/2014/main" id="{DCD39E85-11BF-4E21-B37F-51C84D7D3F47}"/>
              </a:ext>
            </a:extLst>
          </p:cNvPr>
          <p:cNvSpPr txBox="1"/>
          <p:nvPr/>
        </p:nvSpPr>
        <p:spPr>
          <a:xfrm>
            <a:off x="5834313" y="3572389"/>
            <a:ext cx="146564" cy="2577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>
                <a:latin typeface="Verdana" panose="020B0604030504040204" pitchFamily="34" charset="0"/>
                <a:ea typeface="Verdana" panose="020B0604030504040204" pitchFamily="34" charset="0"/>
              </a:rPr>
              <a:t>8</a:t>
            </a:r>
          </a:p>
        </p:txBody>
      </p:sp>
      <p:sp>
        <p:nvSpPr>
          <p:cNvPr id="1473" name="TextBox 1472">
            <a:extLst>
              <a:ext uri="{FF2B5EF4-FFF2-40B4-BE49-F238E27FC236}">
                <a16:creationId xmlns:a16="http://schemas.microsoft.com/office/drawing/2014/main" id="{49C436B3-DE01-4812-8206-EB8E8E524739}"/>
              </a:ext>
            </a:extLst>
          </p:cNvPr>
          <p:cNvSpPr txBox="1"/>
          <p:nvPr/>
        </p:nvSpPr>
        <p:spPr>
          <a:xfrm>
            <a:off x="6086565" y="3571062"/>
            <a:ext cx="146564" cy="2577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>
                <a:latin typeface="Verdana" panose="020B0604030504040204" pitchFamily="34" charset="0"/>
                <a:ea typeface="Verdana" panose="020B0604030504040204" pitchFamily="34" charset="0"/>
              </a:rPr>
              <a:t>9</a:t>
            </a:r>
          </a:p>
        </p:txBody>
      </p:sp>
      <p:sp>
        <p:nvSpPr>
          <p:cNvPr id="1474" name="TextBox 1473">
            <a:extLst>
              <a:ext uri="{FF2B5EF4-FFF2-40B4-BE49-F238E27FC236}">
                <a16:creationId xmlns:a16="http://schemas.microsoft.com/office/drawing/2014/main" id="{C9BE80B9-8662-4A25-A2E4-099FD1531B57}"/>
              </a:ext>
            </a:extLst>
          </p:cNvPr>
          <p:cNvSpPr txBox="1"/>
          <p:nvPr/>
        </p:nvSpPr>
        <p:spPr>
          <a:xfrm>
            <a:off x="3796081" y="3572206"/>
            <a:ext cx="146564" cy="257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>
                <a:latin typeface="Verdana" panose="020B0604030504040204" pitchFamily="34" charset="0"/>
                <a:ea typeface="Verdana" panose="020B0604030504040204" pitchFamily="34" charset="0"/>
              </a:rPr>
              <a:t>0</a:t>
            </a:r>
          </a:p>
        </p:txBody>
      </p:sp>
      <p:sp>
        <p:nvSpPr>
          <p:cNvPr id="1475" name="TextBox 1474">
            <a:extLst>
              <a:ext uri="{FF2B5EF4-FFF2-40B4-BE49-F238E27FC236}">
                <a16:creationId xmlns:a16="http://schemas.microsoft.com/office/drawing/2014/main" id="{019E8E51-69C8-4445-805C-51DAD767CF25}"/>
              </a:ext>
            </a:extLst>
          </p:cNvPr>
          <p:cNvSpPr txBox="1"/>
          <p:nvPr/>
        </p:nvSpPr>
        <p:spPr>
          <a:xfrm>
            <a:off x="3732272" y="3245148"/>
            <a:ext cx="146564" cy="257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>
                <a:latin typeface="Verdana" panose="020B0604030504040204" pitchFamily="34" charset="0"/>
                <a:ea typeface="Verdana" panose="020B0604030504040204" pitchFamily="34" charset="0"/>
              </a:rPr>
              <a:t>1</a:t>
            </a:r>
          </a:p>
        </p:txBody>
      </p:sp>
      <p:sp>
        <p:nvSpPr>
          <p:cNvPr id="1476" name="TextBox 1475">
            <a:extLst>
              <a:ext uri="{FF2B5EF4-FFF2-40B4-BE49-F238E27FC236}">
                <a16:creationId xmlns:a16="http://schemas.microsoft.com/office/drawing/2014/main" id="{2BD3F711-B300-46BB-BD60-D0AD203EA006}"/>
              </a:ext>
            </a:extLst>
          </p:cNvPr>
          <p:cNvSpPr txBox="1"/>
          <p:nvPr/>
        </p:nvSpPr>
        <p:spPr>
          <a:xfrm>
            <a:off x="3735926" y="2980729"/>
            <a:ext cx="146564" cy="257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>
                <a:latin typeface="Verdana" panose="020B0604030504040204" pitchFamily="34" charset="0"/>
                <a:ea typeface="Verdana" panose="020B0604030504040204" pitchFamily="34" charset="0"/>
              </a:rPr>
              <a:t>2</a:t>
            </a:r>
          </a:p>
        </p:txBody>
      </p:sp>
      <p:sp>
        <p:nvSpPr>
          <p:cNvPr id="1477" name="TextBox 1476">
            <a:extLst>
              <a:ext uri="{FF2B5EF4-FFF2-40B4-BE49-F238E27FC236}">
                <a16:creationId xmlns:a16="http://schemas.microsoft.com/office/drawing/2014/main" id="{A4F216E8-7452-46DC-8BEC-15AF944392AE}"/>
              </a:ext>
            </a:extLst>
          </p:cNvPr>
          <p:cNvSpPr txBox="1"/>
          <p:nvPr/>
        </p:nvSpPr>
        <p:spPr>
          <a:xfrm>
            <a:off x="3739934" y="2723380"/>
            <a:ext cx="146564" cy="257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>
                <a:latin typeface="Verdana" panose="020B0604030504040204" pitchFamily="34" charset="0"/>
                <a:ea typeface="Verdana" panose="020B0604030504040204" pitchFamily="34" charset="0"/>
              </a:rPr>
              <a:t>3</a:t>
            </a:r>
          </a:p>
        </p:txBody>
      </p:sp>
      <p:sp>
        <p:nvSpPr>
          <p:cNvPr id="1478" name="TextBox 1477">
            <a:extLst>
              <a:ext uri="{FF2B5EF4-FFF2-40B4-BE49-F238E27FC236}">
                <a16:creationId xmlns:a16="http://schemas.microsoft.com/office/drawing/2014/main" id="{2A46F094-3786-492D-ACD2-73112D27D1C3}"/>
              </a:ext>
            </a:extLst>
          </p:cNvPr>
          <p:cNvSpPr txBox="1"/>
          <p:nvPr/>
        </p:nvSpPr>
        <p:spPr>
          <a:xfrm>
            <a:off x="3743081" y="2466311"/>
            <a:ext cx="146564" cy="257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>
                <a:latin typeface="Verdana" panose="020B0604030504040204" pitchFamily="34" charset="0"/>
                <a:ea typeface="Verdana" panose="020B0604030504040204" pitchFamily="34" charset="0"/>
              </a:rPr>
              <a:t>4</a:t>
            </a:r>
          </a:p>
        </p:txBody>
      </p:sp>
      <p:sp>
        <p:nvSpPr>
          <p:cNvPr id="1479" name="TextBox 1478">
            <a:extLst>
              <a:ext uri="{FF2B5EF4-FFF2-40B4-BE49-F238E27FC236}">
                <a16:creationId xmlns:a16="http://schemas.microsoft.com/office/drawing/2014/main" id="{960C319A-6DC8-4BE1-B0F9-02A40079FF3A}"/>
              </a:ext>
            </a:extLst>
          </p:cNvPr>
          <p:cNvSpPr txBox="1"/>
          <p:nvPr/>
        </p:nvSpPr>
        <p:spPr>
          <a:xfrm>
            <a:off x="3743081" y="2192531"/>
            <a:ext cx="146564" cy="257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>
                <a:latin typeface="Verdana" panose="020B0604030504040204" pitchFamily="34" charset="0"/>
                <a:ea typeface="Verdana" panose="020B0604030504040204" pitchFamily="34" charset="0"/>
              </a:rPr>
              <a:t>5</a:t>
            </a:r>
          </a:p>
        </p:txBody>
      </p:sp>
      <p:sp>
        <p:nvSpPr>
          <p:cNvPr id="1480" name="TextBox 1479">
            <a:extLst>
              <a:ext uri="{FF2B5EF4-FFF2-40B4-BE49-F238E27FC236}">
                <a16:creationId xmlns:a16="http://schemas.microsoft.com/office/drawing/2014/main" id="{E1DF0AF2-5AA1-4940-A2BF-C2CEE1353205}"/>
              </a:ext>
            </a:extLst>
          </p:cNvPr>
          <p:cNvSpPr txBox="1"/>
          <p:nvPr/>
        </p:nvSpPr>
        <p:spPr>
          <a:xfrm>
            <a:off x="3739117" y="1943334"/>
            <a:ext cx="146564" cy="257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>
                <a:latin typeface="Verdana" panose="020B0604030504040204" pitchFamily="34" charset="0"/>
                <a:ea typeface="Verdana" panose="020B0604030504040204" pitchFamily="34" charset="0"/>
              </a:rPr>
              <a:t>6</a:t>
            </a:r>
          </a:p>
        </p:txBody>
      </p:sp>
      <p:sp>
        <p:nvSpPr>
          <p:cNvPr id="1481" name="TextBox 1480">
            <a:extLst>
              <a:ext uri="{FF2B5EF4-FFF2-40B4-BE49-F238E27FC236}">
                <a16:creationId xmlns:a16="http://schemas.microsoft.com/office/drawing/2014/main" id="{4C5284DB-19E8-4154-9927-3D528831D66F}"/>
              </a:ext>
            </a:extLst>
          </p:cNvPr>
          <p:cNvSpPr txBox="1"/>
          <p:nvPr/>
        </p:nvSpPr>
        <p:spPr>
          <a:xfrm>
            <a:off x="3737944" y="1685148"/>
            <a:ext cx="146564" cy="257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>
                <a:latin typeface="Verdana" panose="020B0604030504040204" pitchFamily="34" charset="0"/>
                <a:ea typeface="Verdana" panose="020B0604030504040204" pitchFamily="34" charset="0"/>
              </a:rPr>
              <a:t>7</a:t>
            </a:r>
          </a:p>
        </p:txBody>
      </p:sp>
      <p:sp>
        <p:nvSpPr>
          <p:cNvPr id="1482" name="TextBox 1481">
            <a:extLst>
              <a:ext uri="{FF2B5EF4-FFF2-40B4-BE49-F238E27FC236}">
                <a16:creationId xmlns:a16="http://schemas.microsoft.com/office/drawing/2014/main" id="{E057FC90-280E-437D-9FDE-516A12E5E53F}"/>
              </a:ext>
            </a:extLst>
          </p:cNvPr>
          <p:cNvSpPr txBox="1"/>
          <p:nvPr/>
        </p:nvSpPr>
        <p:spPr>
          <a:xfrm>
            <a:off x="3744140" y="1425083"/>
            <a:ext cx="146564" cy="257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>
                <a:latin typeface="Verdana" panose="020B0604030504040204" pitchFamily="34" charset="0"/>
                <a:ea typeface="Verdana" panose="020B0604030504040204" pitchFamily="34" charset="0"/>
              </a:rPr>
              <a:t>8</a:t>
            </a:r>
          </a:p>
        </p:txBody>
      </p:sp>
      <p:sp>
        <p:nvSpPr>
          <p:cNvPr id="1483" name="TextBox 1482">
            <a:extLst>
              <a:ext uri="{FF2B5EF4-FFF2-40B4-BE49-F238E27FC236}">
                <a16:creationId xmlns:a16="http://schemas.microsoft.com/office/drawing/2014/main" id="{1911C0EE-215E-410A-A501-9A561B0CF558}"/>
              </a:ext>
            </a:extLst>
          </p:cNvPr>
          <p:cNvSpPr txBox="1"/>
          <p:nvPr/>
        </p:nvSpPr>
        <p:spPr>
          <a:xfrm>
            <a:off x="3722799" y="1169624"/>
            <a:ext cx="146564" cy="257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>
                <a:latin typeface="Verdana" panose="020B0604030504040204" pitchFamily="34" charset="0"/>
                <a:ea typeface="Verdana" panose="020B0604030504040204" pitchFamily="34" charset="0"/>
              </a:rPr>
              <a:t>9</a:t>
            </a:r>
          </a:p>
        </p:txBody>
      </p:sp>
      <p:sp>
        <p:nvSpPr>
          <p:cNvPr id="1484" name="TextBox 1483">
            <a:extLst>
              <a:ext uri="{FF2B5EF4-FFF2-40B4-BE49-F238E27FC236}">
                <a16:creationId xmlns:a16="http://schemas.microsoft.com/office/drawing/2014/main" id="{AD04A90C-55AD-4F8E-9209-517CC28C2C90}"/>
              </a:ext>
            </a:extLst>
          </p:cNvPr>
          <p:cNvSpPr txBox="1"/>
          <p:nvPr/>
        </p:nvSpPr>
        <p:spPr>
          <a:xfrm>
            <a:off x="3636754" y="901355"/>
            <a:ext cx="34177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>
                <a:latin typeface="Verdana" panose="020B0604030504040204" pitchFamily="34" charset="0"/>
                <a:ea typeface="Verdana" panose="020B0604030504040204" pitchFamily="34" charset="0"/>
              </a:rPr>
              <a:t>10</a:t>
            </a:r>
          </a:p>
        </p:txBody>
      </p:sp>
      <p:cxnSp>
        <p:nvCxnSpPr>
          <p:cNvPr id="1485" name="Straight Connector 1484">
            <a:extLst>
              <a:ext uri="{FF2B5EF4-FFF2-40B4-BE49-F238E27FC236}">
                <a16:creationId xmlns:a16="http://schemas.microsoft.com/office/drawing/2014/main" id="{10474DD0-D61A-42A4-BAD1-3BD89E83D4A0}"/>
              </a:ext>
            </a:extLst>
          </p:cNvPr>
          <p:cNvCxnSpPr>
            <a:cxnSpLocks/>
          </p:cNvCxnSpPr>
          <p:nvPr/>
        </p:nvCxnSpPr>
        <p:spPr>
          <a:xfrm flipV="1">
            <a:off x="3885681" y="3606785"/>
            <a:ext cx="2610000" cy="1089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86" name="Straight Connector 1485">
            <a:extLst>
              <a:ext uri="{FF2B5EF4-FFF2-40B4-BE49-F238E27FC236}">
                <a16:creationId xmlns:a16="http://schemas.microsoft.com/office/drawing/2014/main" id="{4FCE449D-E13D-40D5-B0EF-29DCF74F7A59}"/>
              </a:ext>
            </a:extLst>
          </p:cNvPr>
          <p:cNvCxnSpPr>
            <a:cxnSpLocks/>
            <a:stCxn id="1478" idx="3"/>
          </p:cNvCxnSpPr>
          <p:nvPr/>
        </p:nvCxnSpPr>
        <p:spPr>
          <a:xfrm flipH="1" flipV="1">
            <a:off x="3888472" y="1010237"/>
            <a:ext cx="1173" cy="2592000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87" name="TextBox 1486">
            <a:extLst>
              <a:ext uri="{FF2B5EF4-FFF2-40B4-BE49-F238E27FC236}">
                <a16:creationId xmlns:a16="http://schemas.microsoft.com/office/drawing/2014/main" id="{6D9D2ED5-9178-4D6D-A731-19B9300AEFB8}"/>
              </a:ext>
            </a:extLst>
          </p:cNvPr>
          <p:cNvSpPr txBox="1"/>
          <p:nvPr/>
        </p:nvSpPr>
        <p:spPr>
          <a:xfrm>
            <a:off x="6313476" y="3567112"/>
            <a:ext cx="37846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>
                <a:latin typeface="Verdana" panose="020B0604030504040204" pitchFamily="34" charset="0"/>
                <a:ea typeface="Verdana" panose="020B0604030504040204" pitchFamily="34" charset="0"/>
              </a:rPr>
              <a:t>10</a:t>
            </a:r>
          </a:p>
        </p:txBody>
      </p:sp>
      <p:graphicFrame>
        <p:nvGraphicFramePr>
          <p:cNvPr id="1488" name="Table 4">
            <a:extLst>
              <a:ext uri="{FF2B5EF4-FFF2-40B4-BE49-F238E27FC236}">
                <a16:creationId xmlns:a16="http://schemas.microsoft.com/office/drawing/2014/main" id="{DD229605-5102-4B75-BBF5-7D8AB27AC0A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98020061"/>
              </p:ext>
            </p:extLst>
          </p:nvPr>
        </p:nvGraphicFramePr>
        <p:xfrm>
          <a:off x="508971" y="4740124"/>
          <a:ext cx="2591980" cy="2603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9198">
                  <a:extLst>
                    <a:ext uri="{9D8B030D-6E8A-4147-A177-3AD203B41FA5}">
                      <a16:colId xmlns:a16="http://schemas.microsoft.com/office/drawing/2014/main" val="2264371394"/>
                    </a:ext>
                  </a:extLst>
                </a:gridCol>
                <a:gridCol w="259198">
                  <a:extLst>
                    <a:ext uri="{9D8B030D-6E8A-4147-A177-3AD203B41FA5}">
                      <a16:colId xmlns:a16="http://schemas.microsoft.com/office/drawing/2014/main" val="3887196785"/>
                    </a:ext>
                  </a:extLst>
                </a:gridCol>
                <a:gridCol w="259198">
                  <a:extLst>
                    <a:ext uri="{9D8B030D-6E8A-4147-A177-3AD203B41FA5}">
                      <a16:colId xmlns:a16="http://schemas.microsoft.com/office/drawing/2014/main" val="3317126499"/>
                    </a:ext>
                  </a:extLst>
                </a:gridCol>
                <a:gridCol w="259198">
                  <a:extLst>
                    <a:ext uri="{9D8B030D-6E8A-4147-A177-3AD203B41FA5}">
                      <a16:colId xmlns:a16="http://schemas.microsoft.com/office/drawing/2014/main" val="130565736"/>
                    </a:ext>
                  </a:extLst>
                </a:gridCol>
                <a:gridCol w="259198">
                  <a:extLst>
                    <a:ext uri="{9D8B030D-6E8A-4147-A177-3AD203B41FA5}">
                      <a16:colId xmlns:a16="http://schemas.microsoft.com/office/drawing/2014/main" val="2082598253"/>
                    </a:ext>
                  </a:extLst>
                </a:gridCol>
                <a:gridCol w="259198">
                  <a:extLst>
                    <a:ext uri="{9D8B030D-6E8A-4147-A177-3AD203B41FA5}">
                      <a16:colId xmlns:a16="http://schemas.microsoft.com/office/drawing/2014/main" val="264316729"/>
                    </a:ext>
                  </a:extLst>
                </a:gridCol>
                <a:gridCol w="259198">
                  <a:extLst>
                    <a:ext uri="{9D8B030D-6E8A-4147-A177-3AD203B41FA5}">
                      <a16:colId xmlns:a16="http://schemas.microsoft.com/office/drawing/2014/main" val="3014163610"/>
                    </a:ext>
                  </a:extLst>
                </a:gridCol>
                <a:gridCol w="259198">
                  <a:extLst>
                    <a:ext uri="{9D8B030D-6E8A-4147-A177-3AD203B41FA5}">
                      <a16:colId xmlns:a16="http://schemas.microsoft.com/office/drawing/2014/main" val="2082123629"/>
                    </a:ext>
                  </a:extLst>
                </a:gridCol>
                <a:gridCol w="259198">
                  <a:extLst>
                    <a:ext uri="{9D8B030D-6E8A-4147-A177-3AD203B41FA5}">
                      <a16:colId xmlns:a16="http://schemas.microsoft.com/office/drawing/2014/main" val="920455525"/>
                    </a:ext>
                  </a:extLst>
                </a:gridCol>
                <a:gridCol w="259198">
                  <a:extLst>
                    <a:ext uri="{9D8B030D-6E8A-4147-A177-3AD203B41FA5}">
                      <a16:colId xmlns:a16="http://schemas.microsoft.com/office/drawing/2014/main" val="2059483378"/>
                    </a:ext>
                  </a:extLst>
                </a:gridCol>
              </a:tblGrid>
              <a:tr h="260308"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30088020"/>
                  </a:ext>
                </a:extLst>
              </a:tr>
              <a:tr h="260308"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81223542"/>
                  </a:ext>
                </a:extLst>
              </a:tr>
              <a:tr h="260308"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6810449"/>
                  </a:ext>
                </a:extLst>
              </a:tr>
              <a:tr h="260308"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74097501"/>
                  </a:ext>
                </a:extLst>
              </a:tr>
              <a:tr h="260308"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0048984"/>
                  </a:ext>
                </a:extLst>
              </a:tr>
              <a:tr h="260308"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48468671"/>
                  </a:ext>
                </a:extLst>
              </a:tr>
              <a:tr h="260308"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12928064"/>
                  </a:ext>
                </a:extLst>
              </a:tr>
              <a:tr h="260308"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96330495"/>
                  </a:ext>
                </a:extLst>
              </a:tr>
              <a:tr h="260308"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94456736"/>
                  </a:ext>
                </a:extLst>
              </a:tr>
              <a:tr h="260308"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07923365"/>
                  </a:ext>
                </a:extLst>
              </a:tr>
            </a:tbl>
          </a:graphicData>
        </a:graphic>
      </p:graphicFrame>
      <p:sp>
        <p:nvSpPr>
          <p:cNvPr id="1489" name="TextBox 1488">
            <a:extLst>
              <a:ext uri="{FF2B5EF4-FFF2-40B4-BE49-F238E27FC236}">
                <a16:creationId xmlns:a16="http://schemas.microsoft.com/office/drawing/2014/main" id="{07E5C2D7-4A53-412D-BB20-3781A01FA8B6}"/>
              </a:ext>
            </a:extLst>
          </p:cNvPr>
          <p:cNvSpPr txBox="1"/>
          <p:nvPr/>
        </p:nvSpPr>
        <p:spPr>
          <a:xfrm>
            <a:off x="662291" y="7298349"/>
            <a:ext cx="14656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>
                <a:latin typeface="Verdana" panose="020B0604030504040204" pitchFamily="34" charset="0"/>
                <a:ea typeface="Verdana" panose="020B0604030504040204" pitchFamily="34" charset="0"/>
              </a:rPr>
              <a:t>1</a:t>
            </a:r>
          </a:p>
        </p:txBody>
      </p:sp>
      <p:sp>
        <p:nvSpPr>
          <p:cNvPr id="1490" name="TextBox 1489">
            <a:extLst>
              <a:ext uri="{FF2B5EF4-FFF2-40B4-BE49-F238E27FC236}">
                <a16:creationId xmlns:a16="http://schemas.microsoft.com/office/drawing/2014/main" id="{C546358C-3DD9-40C2-9313-4A058C05E464}"/>
              </a:ext>
            </a:extLst>
          </p:cNvPr>
          <p:cNvSpPr txBox="1"/>
          <p:nvPr/>
        </p:nvSpPr>
        <p:spPr>
          <a:xfrm>
            <a:off x="936708" y="7298349"/>
            <a:ext cx="14656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>
                <a:latin typeface="Verdana" panose="020B0604030504040204" pitchFamily="34" charset="0"/>
                <a:ea typeface="Verdana" panose="020B0604030504040204" pitchFamily="34" charset="0"/>
              </a:rPr>
              <a:t>2</a:t>
            </a:r>
          </a:p>
        </p:txBody>
      </p:sp>
      <p:sp>
        <p:nvSpPr>
          <p:cNvPr id="1491" name="TextBox 1490">
            <a:extLst>
              <a:ext uri="{FF2B5EF4-FFF2-40B4-BE49-F238E27FC236}">
                <a16:creationId xmlns:a16="http://schemas.microsoft.com/office/drawing/2014/main" id="{C321D756-3106-4E3D-9F7C-3C2C7101E0E1}"/>
              </a:ext>
            </a:extLst>
          </p:cNvPr>
          <p:cNvSpPr txBox="1"/>
          <p:nvPr/>
        </p:nvSpPr>
        <p:spPr>
          <a:xfrm>
            <a:off x="1194439" y="7298349"/>
            <a:ext cx="14656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>
                <a:latin typeface="Verdana" panose="020B0604030504040204" pitchFamily="34" charset="0"/>
                <a:ea typeface="Verdana" panose="020B0604030504040204" pitchFamily="34" charset="0"/>
              </a:rPr>
              <a:t>3</a:t>
            </a:r>
          </a:p>
        </p:txBody>
      </p:sp>
      <p:sp>
        <p:nvSpPr>
          <p:cNvPr id="1492" name="TextBox 1491">
            <a:extLst>
              <a:ext uri="{FF2B5EF4-FFF2-40B4-BE49-F238E27FC236}">
                <a16:creationId xmlns:a16="http://schemas.microsoft.com/office/drawing/2014/main" id="{4C6C6FBC-F347-4E1B-9071-0E3623AEAD1E}"/>
              </a:ext>
            </a:extLst>
          </p:cNvPr>
          <p:cNvSpPr txBox="1"/>
          <p:nvPr/>
        </p:nvSpPr>
        <p:spPr>
          <a:xfrm>
            <a:off x="1432458" y="7300948"/>
            <a:ext cx="14656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>
                <a:latin typeface="Verdana" panose="020B0604030504040204" pitchFamily="34" charset="0"/>
                <a:ea typeface="Verdana" panose="020B0604030504040204" pitchFamily="34" charset="0"/>
              </a:rPr>
              <a:t>4</a:t>
            </a:r>
          </a:p>
        </p:txBody>
      </p:sp>
      <p:sp>
        <p:nvSpPr>
          <p:cNvPr id="1493" name="TextBox 1492">
            <a:extLst>
              <a:ext uri="{FF2B5EF4-FFF2-40B4-BE49-F238E27FC236}">
                <a16:creationId xmlns:a16="http://schemas.microsoft.com/office/drawing/2014/main" id="{4F6BA1B9-3EB6-416B-A410-C7C23D1A3CD2}"/>
              </a:ext>
            </a:extLst>
          </p:cNvPr>
          <p:cNvSpPr txBox="1"/>
          <p:nvPr/>
        </p:nvSpPr>
        <p:spPr>
          <a:xfrm>
            <a:off x="1691674" y="7298349"/>
            <a:ext cx="14656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>
                <a:latin typeface="Verdana" panose="020B0604030504040204" pitchFamily="34" charset="0"/>
                <a:ea typeface="Verdana" panose="020B0604030504040204" pitchFamily="34" charset="0"/>
              </a:rPr>
              <a:t>5</a:t>
            </a:r>
          </a:p>
        </p:txBody>
      </p:sp>
      <p:sp>
        <p:nvSpPr>
          <p:cNvPr id="1494" name="TextBox 1493">
            <a:extLst>
              <a:ext uri="{FF2B5EF4-FFF2-40B4-BE49-F238E27FC236}">
                <a16:creationId xmlns:a16="http://schemas.microsoft.com/office/drawing/2014/main" id="{66CE7EBD-B519-4A79-BA7C-820CC2797618}"/>
              </a:ext>
            </a:extLst>
          </p:cNvPr>
          <p:cNvSpPr txBox="1"/>
          <p:nvPr/>
        </p:nvSpPr>
        <p:spPr>
          <a:xfrm>
            <a:off x="1940086" y="7298349"/>
            <a:ext cx="14656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>
                <a:latin typeface="Verdana" panose="020B0604030504040204" pitchFamily="34" charset="0"/>
                <a:ea typeface="Verdana" panose="020B0604030504040204" pitchFamily="34" charset="0"/>
              </a:rPr>
              <a:t>6</a:t>
            </a:r>
          </a:p>
        </p:txBody>
      </p:sp>
      <p:sp>
        <p:nvSpPr>
          <p:cNvPr id="1495" name="TextBox 1494">
            <a:extLst>
              <a:ext uri="{FF2B5EF4-FFF2-40B4-BE49-F238E27FC236}">
                <a16:creationId xmlns:a16="http://schemas.microsoft.com/office/drawing/2014/main" id="{CF8A1925-FAFC-42C8-8A93-F56AC76A1938}"/>
              </a:ext>
            </a:extLst>
          </p:cNvPr>
          <p:cNvSpPr txBox="1"/>
          <p:nvPr/>
        </p:nvSpPr>
        <p:spPr>
          <a:xfrm>
            <a:off x="2198860" y="7298349"/>
            <a:ext cx="14656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>
                <a:latin typeface="Verdana" panose="020B0604030504040204" pitchFamily="34" charset="0"/>
                <a:ea typeface="Verdana" panose="020B0604030504040204" pitchFamily="34" charset="0"/>
              </a:rPr>
              <a:t>7</a:t>
            </a:r>
          </a:p>
        </p:txBody>
      </p:sp>
      <p:sp>
        <p:nvSpPr>
          <p:cNvPr id="1496" name="TextBox 1495">
            <a:extLst>
              <a:ext uri="{FF2B5EF4-FFF2-40B4-BE49-F238E27FC236}">
                <a16:creationId xmlns:a16="http://schemas.microsoft.com/office/drawing/2014/main" id="{D8DF6664-33F5-40EC-B669-9BFFD8F5F05C}"/>
              </a:ext>
            </a:extLst>
          </p:cNvPr>
          <p:cNvSpPr txBox="1"/>
          <p:nvPr/>
        </p:nvSpPr>
        <p:spPr>
          <a:xfrm>
            <a:off x="2453639" y="7302275"/>
            <a:ext cx="14656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>
                <a:latin typeface="Verdana" panose="020B0604030504040204" pitchFamily="34" charset="0"/>
                <a:ea typeface="Verdana" panose="020B0604030504040204" pitchFamily="34" charset="0"/>
              </a:rPr>
              <a:t>8</a:t>
            </a:r>
          </a:p>
        </p:txBody>
      </p:sp>
      <p:sp>
        <p:nvSpPr>
          <p:cNvPr id="1497" name="TextBox 1496">
            <a:extLst>
              <a:ext uri="{FF2B5EF4-FFF2-40B4-BE49-F238E27FC236}">
                <a16:creationId xmlns:a16="http://schemas.microsoft.com/office/drawing/2014/main" id="{EA023AB7-7DB9-4F5F-B5BB-4E845E4215A0}"/>
              </a:ext>
            </a:extLst>
          </p:cNvPr>
          <p:cNvSpPr txBox="1"/>
          <p:nvPr/>
        </p:nvSpPr>
        <p:spPr>
          <a:xfrm>
            <a:off x="2705891" y="7300948"/>
            <a:ext cx="14656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>
                <a:latin typeface="Verdana" panose="020B0604030504040204" pitchFamily="34" charset="0"/>
                <a:ea typeface="Verdana" panose="020B0604030504040204" pitchFamily="34" charset="0"/>
              </a:rPr>
              <a:t>9</a:t>
            </a:r>
          </a:p>
        </p:txBody>
      </p:sp>
      <p:sp>
        <p:nvSpPr>
          <p:cNvPr id="1498" name="TextBox 1497">
            <a:extLst>
              <a:ext uri="{FF2B5EF4-FFF2-40B4-BE49-F238E27FC236}">
                <a16:creationId xmlns:a16="http://schemas.microsoft.com/office/drawing/2014/main" id="{14EDB665-DC6A-48F5-BAFA-613ABD90AC70}"/>
              </a:ext>
            </a:extLst>
          </p:cNvPr>
          <p:cNvSpPr txBox="1"/>
          <p:nvPr/>
        </p:nvSpPr>
        <p:spPr>
          <a:xfrm>
            <a:off x="415407" y="7302092"/>
            <a:ext cx="14656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>
                <a:latin typeface="Verdana" panose="020B0604030504040204" pitchFamily="34" charset="0"/>
                <a:ea typeface="Verdana" panose="020B0604030504040204" pitchFamily="34" charset="0"/>
              </a:rPr>
              <a:t>0</a:t>
            </a:r>
          </a:p>
        </p:txBody>
      </p:sp>
      <p:sp>
        <p:nvSpPr>
          <p:cNvPr id="1499" name="TextBox 1498">
            <a:extLst>
              <a:ext uri="{FF2B5EF4-FFF2-40B4-BE49-F238E27FC236}">
                <a16:creationId xmlns:a16="http://schemas.microsoft.com/office/drawing/2014/main" id="{1C41C9F1-1373-43AE-ACB1-12D5ED71A364}"/>
              </a:ext>
            </a:extLst>
          </p:cNvPr>
          <p:cNvSpPr txBox="1"/>
          <p:nvPr/>
        </p:nvSpPr>
        <p:spPr>
          <a:xfrm>
            <a:off x="351598" y="6975034"/>
            <a:ext cx="14656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>
                <a:latin typeface="Verdana" panose="020B0604030504040204" pitchFamily="34" charset="0"/>
                <a:ea typeface="Verdana" panose="020B0604030504040204" pitchFamily="34" charset="0"/>
              </a:rPr>
              <a:t>1</a:t>
            </a:r>
          </a:p>
        </p:txBody>
      </p:sp>
      <p:sp>
        <p:nvSpPr>
          <p:cNvPr id="1500" name="TextBox 1499">
            <a:extLst>
              <a:ext uri="{FF2B5EF4-FFF2-40B4-BE49-F238E27FC236}">
                <a16:creationId xmlns:a16="http://schemas.microsoft.com/office/drawing/2014/main" id="{00CB0ED7-EBF3-4D79-B07C-76C142DE8E77}"/>
              </a:ext>
            </a:extLst>
          </p:cNvPr>
          <p:cNvSpPr txBox="1"/>
          <p:nvPr/>
        </p:nvSpPr>
        <p:spPr>
          <a:xfrm>
            <a:off x="355252" y="6710615"/>
            <a:ext cx="14656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>
                <a:latin typeface="Verdana" panose="020B0604030504040204" pitchFamily="34" charset="0"/>
                <a:ea typeface="Verdana" panose="020B0604030504040204" pitchFamily="34" charset="0"/>
              </a:rPr>
              <a:t>2</a:t>
            </a:r>
          </a:p>
        </p:txBody>
      </p:sp>
      <p:sp>
        <p:nvSpPr>
          <p:cNvPr id="1501" name="TextBox 1500">
            <a:extLst>
              <a:ext uri="{FF2B5EF4-FFF2-40B4-BE49-F238E27FC236}">
                <a16:creationId xmlns:a16="http://schemas.microsoft.com/office/drawing/2014/main" id="{497B38B7-2989-439B-87B4-3F6646BDD2CC}"/>
              </a:ext>
            </a:extLst>
          </p:cNvPr>
          <p:cNvSpPr txBox="1"/>
          <p:nvPr/>
        </p:nvSpPr>
        <p:spPr>
          <a:xfrm>
            <a:off x="359260" y="6453266"/>
            <a:ext cx="14656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>
                <a:latin typeface="Verdana" panose="020B0604030504040204" pitchFamily="34" charset="0"/>
                <a:ea typeface="Verdana" panose="020B0604030504040204" pitchFamily="34" charset="0"/>
              </a:rPr>
              <a:t>3</a:t>
            </a:r>
          </a:p>
        </p:txBody>
      </p:sp>
      <p:sp>
        <p:nvSpPr>
          <p:cNvPr id="1502" name="TextBox 1501">
            <a:extLst>
              <a:ext uri="{FF2B5EF4-FFF2-40B4-BE49-F238E27FC236}">
                <a16:creationId xmlns:a16="http://schemas.microsoft.com/office/drawing/2014/main" id="{2B3B0A1C-D275-4EC5-8E40-24211CFDD686}"/>
              </a:ext>
            </a:extLst>
          </p:cNvPr>
          <p:cNvSpPr txBox="1"/>
          <p:nvPr/>
        </p:nvSpPr>
        <p:spPr>
          <a:xfrm>
            <a:off x="362407" y="6196197"/>
            <a:ext cx="14656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>
                <a:latin typeface="Verdana" panose="020B0604030504040204" pitchFamily="34" charset="0"/>
                <a:ea typeface="Verdana" panose="020B0604030504040204" pitchFamily="34" charset="0"/>
              </a:rPr>
              <a:t>4</a:t>
            </a:r>
          </a:p>
        </p:txBody>
      </p:sp>
      <p:sp>
        <p:nvSpPr>
          <p:cNvPr id="1503" name="TextBox 1502">
            <a:extLst>
              <a:ext uri="{FF2B5EF4-FFF2-40B4-BE49-F238E27FC236}">
                <a16:creationId xmlns:a16="http://schemas.microsoft.com/office/drawing/2014/main" id="{F999C9F9-270B-4C1A-897A-30D04ADC120E}"/>
              </a:ext>
            </a:extLst>
          </p:cNvPr>
          <p:cNvSpPr txBox="1"/>
          <p:nvPr/>
        </p:nvSpPr>
        <p:spPr>
          <a:xfrm>
            <a:off x="362407" y="5922417"/>
            <a:ext cx="14656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>
                <a:latin typeface="Verdana" panose="020B0604030504040204" pitchFamily="34" charset="0"/>
                <a:ea typeface="Verdana" panose="020B0604030504040204" pitchFamily="34" charset="0"/>
              </a:rPr>
              <a:t>5</a:t>
            </a:r>
          </a:p>
        </p:txBody>
      </p:sp>
      <p:sp>
        <p:nvSpPr>
          <p:cNvPr id="1504" name="TextBox 1503">
            <a:extLst>
              <a:ext uri="{FF2B5EF4-FFF2-40B4-BE49-F238E27FC236}">
                <a16:creationId xmlns:a16="http://schemas.microsoft.com/office/drawing/2014/main" id="{FDAAE88E-13B2-4C83-B6BF-286A0E3FCA40}"/>
              </a:ext>
            </a:extLst>
          </p:cNvPr>
          <p:cNvSpPr txBox="1"/>
          <p:nvPr/>
        </p:nvSpPr>
        <p:spPr>
          <a:xfrm>
            <a:off x="358443" y="5673220"/>
            <a:ext cx="14656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>
                <a:latin typeface="Verdana" panose="020B0604030504040204" pitchFamily="34" charset="0"/>
                <a:ea typeface="Verdana" panose="020B0604030504040204" pitchFamily="34" charset="0"/>
              </a:rPr>
              <a:t>6</a:t>
            </a:r>
          </a:p>
        </p:txBody>
      </p:sp>
      <p:sp>
        <p:nvSpPr>
          <p:cNvPr id="1505" name="TextBox 1504">
            <a:extLst>
              <a:ext uri="{FF2B5EF4-FFF2-40B4-BE49-F238E27FC236}">
                <a16:creationId xmlns:a16="http://schemas.microsoft.com/office/drawing/2014/main" id="{ED3FFCB0-DE6E-4323-B4F2-BA6892DA7937}"/>
              </a:ext>
            </a:extLst>
          </p:cNvPr>
          <p:cNvSpPr txBox="1"/>
          <p:nvPr/>
        </p:nvSpPr>
        <p:spPr>
          <a:xfrm>
            <a:off x="357270" y="5415034"/>
            <a:ext cx="14656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>
                <a:latin typeface="Verdana" panose="020B0604030504040204" pitchFamily="34" charset="0"/>
                <a:ea typeface="Verdana" panose="020B0604030504040204" pitchFamily="34" charset="0"/>
              </a:rPr>
              <a:t>7</a:t>
            </a:r>
          </a:p>
        </p:txBody>
      </p:sp>
      <p:sp>
        <p:nvSpPr>
          <p:cNvPr id="1506" name="TextBox 1505">
            <a:extLst>
              <a:ext uri="{FF2B5EF4-FFF2-40B4-BE49-F238E27FC236}">
                <a16:creationId xmlns:a16="http://schemas.microsoft.com/office/drawing/2014/main" id="{DE29EE07-408A-4FCC-BA15-CB387B8052A5}"/>
              </a:ext>
            </a:extLst>
          </p:cNvPr>
          <p:cNvSpPr txBox="1"/>
          <p:nvPr/>
        </p:nvSpPr>
        <p:spPr>
          <a:xfrm>
            <a:off x="363466" y="5154969"/>
            <a:ext cx="14656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>
                <a:latin typeface="Verdana" panose="020B0604030504040204" pitchFamily="34" charset="0"/>
                <a:ea typeface="Verdana" panose="020B0604030504040204" pitchFamily="34" charset="0"/>
              </a:rPr>
              <a:t>8</a:t>
            </a:r>
          </a:p>
        </p:txBody>
      </p:sp>
      <p:sp>
        <p:nvSpPr>
          <p:cNvPr id="1507" name="TextBox 1506">
            <a:extLst>
              <a:ext uri="{FF2B5EF4-FFF2-40B4-BE49-F238E27FC236}">
                <a16:creationId xmlns:a16="http://schemas.microsoft.com/office/drawing/2014/main" id="{24A6D5C5-893E-4713-9E6A-7FE56B9F1A45}"/>
              </a:ext>
            </a:extLst>
          </p:cNvPr>
          <p:cNvSpPr txBox="1"/>
          <p:nvPr/>
        </p:nvSpPr>
        <p:spPr>
          <a:xfrm>
            <a:off x="342125" y="4899510"/>
            <a:ext cx="14656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>
                <a:latin typeface="Verdana" panose="020B0604030504040204" pitchFamily="34" charset="0"/>
                <a:ea typeface="Verdana" panose="020B0604030504040204" pitchFamily="34" charset="0"/>
              </a:rPr>
              <a:t>9</a:t>
            </a:r>
          </a:p>
        </p:txBody>
      </p:sp>
      <p:sp>
        <p:nvSpPr>
          <p:cNvPr id="1508" name="TextBox 1507">
            <a:extLst>
              <a:ext uri="{FF2B5EF4-FFF2-40B4-BE49-F238E27FC236}">
                <a16:creationId xmlns:a16="http://schemas.microsoft.com/office/drawing/2014/main" id="{929BD6C2-11D8-4139-9FB6-FCEF7739DCC3}"/>
              </a:ext>
            </a:extLst>
          </p:cNvPr>
          <p:cNvSpPr txBox="1"/>
          <p:nvPr/>
        </p:nvSpPr>
        <p:spPr>
          <a:xfrm>
            <a:off x="256080" y="4631241"/>
            <a:ext cx="34177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>
                <a:latin typeface="Verdana" panose="020B0604030504040204" pitchFamily="34" charset="0"/>
                <a:ea typeface="Verdana" panose="020B0604030504040204" pitchFamily="34" charset="0"/>
              </a:rPr>
              <a:t>10</a:t>
            </a:r>
          </a:p>
        </p:txBody>
      </p:sp>
      <p:cxnSp>
        <p:nvCxnSpPr>
          <p:cNvPr id="1509" name="Straight Connector 1508">
            <a:extLst>
              <a:ext uri="{FF2B5EF4-FFF2-40B4-BE49-F238E27FC236}">
                <a16:creationId xmlns:a16="http://schemas.microsoft.com/office/drawing/2014/main" id="{23963E0F-FE48-466B-84E0-DA6679E3A612}"/>
              </a:ext>
            </a:extLst>
          </p:cNvPr>
          <p:cNvCxnSpPr>
            <a:cxnSpLocks/>
          </p:cNvCxnSpPr>
          <p:nvPr/>
        </p:nvCxnSpPr>
        <p:spPr>
          <a:xfrm flipV="1">
            <a:off x="505007" y="7336671"/>
            <a:ext cx="2610000" cy="1089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10" name="Straight Connector 1509">
            <a:extLst>
              <a:ext uri="{FF2B5EF4-FFF2-40B4-BE49-F238E27FC236}">
                <a16:creationId xmlns:a16="http://schemas.microsoft.com/office/drawing/2014/main" id="{66E1EE74-5F1A-463E-9F8A-AADE226E583D}"/>
              </a:ext>
            </a:extLst>
          </p:cNvPr>
          <p:cNvCxnSpPr>
            <a:cxnSpLocks/>
            <a:stCxn id="1502" idx="3"/>
          </p:cNvCxnSpPr>
          <p:nvPr/>
        </p:nvCxnSpPr>
        <p:spPr>
          <a:xfrm flipH="1" flipV="1">
            <a:off x="507798" y="4740123"/>
            <a:ext cx="1173" cy="2610000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511" name="TextBox 1510">
            <a:extLst>
              <a:ext uri="{FF2B5EF4-FFF2-40B4-BE49-F238E27FC236}">
                <a16:creationId xmlns:a16="http://schemas.microsoft.com/office/drawing/2014/main" id="{2C6A3F3C-87B0-4B61-9CDF-E36B4F9A2CF2}"/>
              </a:ext>
            </a:extLst>
          </p:cNvPr>
          <p:cNvSpPr txBox="1"/>
          <p:nvPr/>
        </p:nvSpPr>
        <p:spPr>
          <a:xfrm>
            <a:off x="2932802" y="7296998"/>
            <a:ext cx="37846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>
                <a:latin typeface="Verdana" panose="020B0604030504040204" pitchFamily="34" charset="0"/>
                <a:ea typeface="Verdana" panose="020B0604030504040204" pitchFamily="34" charset="0"/>
              </a:rPr>
              <a:t>10</a:t>
            </a:r>
          </a:p>
        </p:txBody>
      </p:sp>
      <p:graphicFrame>
        <p:nvGraphicFramePr>
          <p:cNvPr id="1512" name="Table 4">
            <a:extLst>
              <a:ext uri="{FF2B5EF4-FFF2-40B4-BE49-F238E27FC236}">
                <a16:creationId xmlns:a16="http://schemas.microsoft.com/office/drawing/2014/main" id="{5229DC24-D292-4411-A937-41F3C2DAF69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01786677"/>
              </p:ext>
            </p:extLst>
          </p:nvPr>
        </p:nvGraphicFramePr>
        <p:xfrm>
          <a:off x="3987036" y="4729043"/>
          <a:ext cx="2591980" cy="2603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9198">
                  <a:extLst>
                    <a:ext uri="{9D8B030D-6E8A-4147-A177-3AD203B41FA5}">
                      <a16:colId xmlns:a16="http://schemas.microsoft.com/office/drawing/2014/main" val="2264371394"/>
                    </a:ext>
                  </a:extLst>
                </a:gridCol>
                <a:gridCol w="259198">
                  <a:extLst>
                    <a:ext uri="{9D8B030D-6E8A-4147-A177-3AD203B41FA5}">
                      <a16:colId xmlns:a16="http://schemas.microsoft.com/office/drawing/2014/main" val="3887196785"/>
                    </a:ext>
                  </a:extLst>
                </a:gridCol>
                <a:gridCol w="259198">
                  <a:extLst>
                    <a:ext uri="{9D8B030D-6E8A-4147-A177-3AD203B41FA5}">
                      <a16:colId xmlns:a16="http://schemas.microsoft.com/office/drawing/2014/main" val="3317126499"/>
                    </a:ext>
                  </a:extLst>
                </a:gridCol>
                <a:gridCol w="259198">
                  <a:extLst>
                    <a:ext uri="{9D8B030D-6E8A-4147-A177-3AD203B41FA5}">
                      <a16:colId xmlns:a16="http://schemas.microsoft.com/office/drawing/2014/main" val="130565736"/>
                    </a:ext>
                  </a:extLst>
                </a:gridCol>
                <a:gridCol w="259198">
                  <a:extLst>
                    <a:ext uri="{9D8B030D-6E8A-4147-A177-3AD203B41FA5}">
                      <a16:colId xmlns:a16="http://schemas.microsoft.com/office/drawing/2014/main" val="2082598253"/>
                    </a:ext>
                  </a:extLst>
                </a:gridCol>
                <a:gridCol w="259198">
                  <a:extLst>
                    <a:ext uri="{9D8B030D-6E8A-4147-A177-3AD203B41FA5}">
                      <a16:colId xmlns:a16="http://schemas.microsoft.com/office/drawing/2014/main" val="264316729"/>
                    </a:ext>
                  </a:extLst>
                </a:gridCol>
                <a:gridCol w="259198">
                  <a:extLst>
                    <a:ext uri="{9D8B030D-6E8A-4147-A177-3AD203B41FA5}">
                      <a16:colId xmlns:a16="http://schemas.microsoft.com/office/drawing/2014/main" val="3014163610"/>
                    </a:ext>
                  </a:extLst>
                </a:gridCol>
                <a:gridCol w="259198">
                  <a:extLst>
                    <a:ext uri="{9D8B030D-6E8A-4147-A177-3AD203B41FA5}">
                      <a16:colId xmlns:a16="http://schemas.microsoft.com/office/drawing/2014/main" val="2082123629"/>
                    </a:ext>
                  </a:extLst>
                </a:gridCol>
                <a:gridCol w="259198">
                  <a:extLst>
                    <a:ext uri="{9D8B030D-6E8A-4147-A177-3AD203B41FA5}">
                      <a16:colId xmlns:a16="http://schemas.microsoft.com/office/drawing/2014/main" val="920455525"/>
                    </a:ext>
                  </a:extLst>
                </a:gridCol>
                <a:gridCol w="259198">
                  <a:extLst>
                    <a:ext uri="{9D8B030D-6E8A-4147-A177-3AD203B41FA5}">
                      <a16:colId xmlns:a16="http://schemas.microsoft.com/office/drawing/2014/main" val="2059483378"/>
                    </a:ext>
                  </a:extLst>
                </a:gridCol>
              </a:tblGrid>
              <a:tr h="260308"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30088020"/>
                  </a:ext>
                </a:extLst>
              </a:tr>
              <a:tr h="260308"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81223542"/>
                  </a:ext>
                </a:extLst>
              </a:tr>
              <a:tr h="260308"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6810449"/>
                  </a:ext>
                </a:extLst>
              </a:tr>
              <a:tr h="260308"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74097501"/>
                  </a:ext>
                </a:extLst>
              </a:tr>
              <a:tr h="260308"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0048984"/>
                  </a:ext>
                </a:extLst>
              </a:tr>
              <a:tr h="260308"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48468671"/>
                  </a:ext>
                </a:extLst>
              </a:tr>
              <a:tr h="260308"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12928064"/>
                  </a:ext>
                </a:extLst>
              </a:tr>
              <a:tr h="260308"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96330495"/>
                  </a:ext>
                </a:extLst>
              </a:tr>
              <a:tr h="260308"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94456736"/>
                  </a:ext>
                </a:extLst>
              </a:tr>
              <a:tr h="260308"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07923365"/>
                  </a:ext>
                </a:extLst>
              </a:tr>
            </a:tbl>
          </a:graphicData>
        </a:graphic>
      </p:graphicFrame>
      <p:sp>
        <p:nvSpPr>
          <p:cNvPr id="1513" name="TextBox 1512">
            <a:extLst>
              <a:ext uri="{FF2B5EF4-FFF2-40B4-BE49-F238E27FC236}">
                <a16:creationId xmlns:a16="http://schemas.microsoft.com/office/drawing/2014/main" id="{7DCA6D73-0690-4A7E-BA67-A948BE873747}"/>
              </a:ext>
            </a:extLst>
          </p:cNvPr>
          <p:cNvSpPr txBox="1"/>
          <p:nvPr/>
        </p:nvSpPr>
        <p:spPr>
          <a:xfrm>
            <a:off x="4140356" y="7287268"/>
            <a:ext cx="14656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>
                <a:latin typeface="Verdana" panose="020B0604030504040204" pitchFamily="34" charset="0"/>
                <a:ea typeface="Verdana" panose="020B0604030504040204" pitchFamily="34" charset="0"/>
              </a:rPr>
              <a:t>1</a:t>
            </a:r>
          </a:p>
        </p:txBody>
      </p:sp>
      <p:sp>
        <p:nvSpPr>
          <p:cNvPr id="1514" name="TextBox 1513">
            <a:extLst>
              <a:ext uri="{FF2B5EF4-FFF2-40B4-BE49-F238E27FC236}">
                <a16:creationId xmlns:a16="http://schemas.microsoft.com/office/drawing/2014/main" id="{7A27D811-B72B-4BBE-8D17-3E2EA26D7741}"/>
              </a:ext>
            </a:extLst>
          </p:cNvPr>
          <p:cNvSpPr txBox="1"/>
          <p:nvPr/>
        </p:nvSpPr>
        <p:spPr>
          <a:xfrm>
            <a:off x="4414773" y="7287268"/>
            <a:ext cx="14656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>
                <a:latin typeface="Verdana" panose="020B0604030504040204" pitchFamily="34" charset="0"/>
                <a:ea typeface="Verdana" panose="020B0604030504040204" pitchFamily="34" charset="0"/>
              </a:rPr>
              <a:t>2</a:t>
            </a:r>
          </a:p>
        </p:txBody>
      </p:sp>
      <p:sp>
        <p:nvSpPr>
          <p:cNvPr id="1515" name="TextBox 1514">
            <a:extLst>
              <a:ext uri="{FF2B5EF4-FFF2-40B4-BE49-F238E27FC236}">
                <a16:creationId xmlns:a16="http://schemas.microsoft.com/office/drawing/2014/main" id="{5BE9B910-63AF-4C3E-87CD-4EA22593B759}"/>
              </a:ext>
            </a:extLst>
          </p:cNvPr>
          <p:cNvSpPr txBox="1"/>
          <p:nvPr/>
        </p:nvSpPr>
        <p:spPr>
          <a:xfrm>
            <a:off x="4672504" y="7287268"/>
            <a:ext cx="14656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>
                <a:latin typeface="Verdana" panose="020B0604030504040204" pitchFamily="34" charset="0"/>
                <a:ea typeface="Verdana" panose="020B0604030504040204" pitchFamily="34" charset="0"/>
              </a:rPr>
              <a:t>3</a:t>
            </a:r>
          </a:p>
        </p:txBody>
      </p:sp>
      <p:sp>
        <p:nvSpPr>
          <p:cNvPr id="1516" name="TextBox 1515">
            <a:extLst>
              <a:ext uri="{FF2B5EF4-FFF2-40B4-BE49-F238E27FC236}">
                <a16:creationId xmlns:a16="http://schemas.microsoft.com/office/drawing/2014/main" id="{FBC10306-86A5-449F-AE3B-6D947B3F98BB}"/>
              </a:ext>
            </a:extLst>
          </p:cNvPr>
          <p:cNvSpPr txBox="1"/>
          <p:nvPr/>
        </p:nvSpPr>
        <p:spPr>
          <a:xfrm>
            <a:off x="4910523" y="7289867"/>
            <a:ext cx="14656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>
                <a:latin typeface="Verdana" panose="020B0604030504040204" pitchFamily="34" charset="0"/>
                <a:ea typeface="Verdana" panose="020B0604030504040204" pitchFamily="34" charset="0"/>
              </a:rPr>
              <a:t>4</a:t>
            </a:r>
          </a:p>
        </p:txBody>
      </p:sp>
      <p:sp>
        <p:nvSpPr>
          <p:cNvPr id="1517" name="TextBox 1516">
            <a:extLst>
              <a:ext uri="{FF2B5EF4-FFF2-40B4-BE49-F238E27FC236}">
                <a16:creationId xmlns:a16="http://schemas.microsoft.com/office/drawing/2014/main" id="{E164437A-FD77-4400-810D-2F59E2AFF679}"/>
              </a:ext>
            </a:extLst>
          </p:cNvPr>
          <p:cNvSpPr txBox="1"/>
          <p:nvPr/>
        </p:nvSpPr>
        <p:spPr>
          <a:xfrm>
            <a:off x="5169739" y="7287268"/>
            <a:ext cx="14656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>
                <a:latin typeface="Verdana" panose="020B0604030504040204" pitchFamily="34" charset="0"/>
                <a:ea typeface="Verdana" panose="020B0604030504040204" pitchFamily="34" charset="0"/>
              </a:rPr>
              <a:t>5</a:t>
            </a:r>
          </a:p>
        </p:txBody>
      </p:sp>
      <p:sp>
        <p:nvSpPr>
          <p:cNvPr id="1518" name="TextBox 1517">
            <a:extLst>
              <a:ext uri="{FF2B5EF4-FFF2-40B4-BE49-F238E27FC236}">
                <a16:creationId xmlns:a16="http://schemas.microsoft.com/office/drawing/2014/main" id="{B71DB307-79BA-4731-B8FD-2514183608C6}"/>
              </a:ext>
            </a:extLst>
          </p:cNvPr>
          <p:cNvSpPr txBox="1"/>
          <p:nvPr/>
        </p:nvSpPr>
        <p:spPr>
          <a:xfrm>
            <a:off x="5418151" y="7287268"/>
            <a:ext cx="14656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>
                <a:latin typeface="Verdana" panose="020B0604030504040204" pitchFamily="34" charset="0"/>
                <a:ea typeface="Verdana" panose="020B0604030504040204" pitchFamily="34" charset="0"/>
              </a:rPr>
              <a:t>6</a:t>
            </a:r>
          </a:p>
        </p:txBody>
      </p:sp>
      <p:sp>
        <p:nvSpPr>
          <p:cNvPr id="1519" name="TextBox 1518">
            <a:extLst>
              <a:ext uri="{FF2B5EF4-FFF2-40B4-BE49-F238E27FC236}">
                <a16:creationId xmlns:a16="http://schemas.microsoft.com/office/drawing/2014/main" id="{0981C6C4-06E5-42C6-8847-086D30B2DC06}"/>
              </a:ext>
            </a:extLst>
          </p:cNvPr>
          <p:cNvSpPr txBox="1"/>
          <p:nvPr/>
        </p:nvSpPr>
        <p:spPr>
          <a:xfrm>
            <a:off x="5676925" y="7287268"/>
            <a:ext cx="14656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>
                <a:latin typeface="Verdana" panose="020B0604030504040204" pitchFamily="34" charset="0"/>
                <a:ea typeface="Verdana" panose="020B0604030504040204" pitchFamily="34" charset="0"/>
              </a:rPr>
              <a:t>7</a:t>
            </a:r>
          </a:p>
        </p:txBody>
      </p:sp>
      <p:sp>
        <p:nvSpPr>
          <p:cNvPr id="1520" name="TextBox 1519">
            <a:extLst>
              <a:ext uri="{FF2B5EF4-FFF2-40B4-BE49-F238E27FC236}">
                <a16:creationId xmlns:a16="http://schemas.microsoft.com/office/drawing/2014/main" id="{D8111636-2568-4030-9988-48BD7934DFC1}"/>
              </a:ext>
            </a:extLst>
          </p:cNvPr>
          <p:cNvSpPr txBox="1"/>
          <p:nvPr/>
        </p:nvSpPr>
        <p:spPr>
          <a:xfrm>
            <a:off x="5931704" y="7291194"/>
            <a:ext cx="14656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>
                <a:latin typeface="Verdana" panose="020B0604030504040204" pitchFamily="34" charset="0"/>
                <a:ea typeface="Verdana" panose="020B0604030504040204" pitchFamily="34" charset="0"/>
              </a:rPr>
              <a:t>8</a:t>
            </a:r>
          </a:p>
        </p:txBody>
      </p:sp>
      <p:sp>
        <p:nvSpPr>
          <p:cNvPr id="1521" name="TextBox 1520">
            <a:extLst>
              <a:ext uri="{FF2B5EF4-FFF2-40B4-BE49-F238E27FC236}">
                <a16:creationId xmlns:a16="http://schemas.microsoft.com/office/drawing/2014/main" id="{B41A10CA-23CA-4952-B576-16DE74533E1D}"/>
              </a:ext>
            </a:extLst>
          </p:cNvPr>
          <p:cNvSpPr txBox="1"/>
          <p:nvPr/>
        </p:nvSpPr>
        <p:spPr>
          <a:xfrm>
            <a:off x="6183956" y="7289867"/>
            <a:ext cx="14656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>
                <a:latin typeface="Verdana" panose="020B0604030504040204" pitchFamily="34" charset="0"/>
                <a:ea typeface="Verdana" panose="020B0604030504040204" pitchFamily="34" charset="0"/>
              </a:rPr>
              <a:t>9</a:t>
            </a:r>
          </a:p>
        </p:txBody>
      </p:sp>
      <p:sp>
        <p:nvSpPr>
          <p:cNvPr id="1522" name="TextBox 1521">
            <a:extLst>
              <a:ext uri="{FF2B5EF4-FFF2-40B4-BE49-F238E27FC236}">
                <a16:creationId xmlns:a16="http://schemas.microsoft.com/office/drawing/2014/main" id="{47D11E35-3FE1-4F55-9288-F4D822DAFAC8}"/>
              </a:ext>
            </a:extLst>
          </p:cNvPr>
          <p:cNvSpPr txBox="1"/>
          <p:nvPr/>
        </p:nvSpPr>
        <p:spPr>
          <a:xfrm>
            <a:off x="3893472" y="7291011"/>
            <a:ext cx="14656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>
                <a:latin typeface="Verdana" panose="020B0604030504040204" pitchFamily="34" charset="0"/>
                <a:ea typeface="Verdana" panose="020B0604030504040204" pitchFamily="34" charset="0"/>
              </a:rPr>
              <a:t>0</a:t>
            </a:r>
          </a:p>
        </p:txBody>
      </p:sp>
      <p:sp>
        <p:nvSpPr>
          <p:cNvPr id="1523" name="TextBox 1522">
            <a:extLst>
              <a:ext uri="{FF2B5EF4-FFF2-40B4-BE49-F238E27FC236}">
                <a16:creationId xmlns:a16="http://schemas.microsoft.com/office/drawing/2014/main" id="{0A0A4155-84CA-4133-B433-D434ACFA1B92}"/>
              </a:ext>
            </a:extLst>
          </p:cNvPr>
          <p:cNvSpPr txBox="1"/>
          <p:nvPr/>
        </p:nvSpPr>
        <p:spPr>
          <a:xfrm>
            <a:off x="3829663" y="6963953"/>
            <a:ext cx="14656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>
                <a:latin typeface="Verdana" panose="020B0604030504040204" pitchFamily="34" charset="0"/>
                <a:ea typeface="Verdana" panose="020B0604030504040204" pitchFamily="34" charset="0"/>
              </a:rPr>
              <a:t>1</a:t>
            </a:r>
          </a:p>
        </p:txBody>
      </p:sp>
      <p:sp>
        <p:nvSpPr>
          <p:cNvPr id="1524" name="TextBox 1523">
            <a:extLst>
              <a:ext uri="{FF2B5EF4-FFF2-40B4-BE49-F238E27FC236}">
                <a16:creationId xmlns:a16="http://schemas.microsoft.com/office/drawing/2014/main" id="{5B9BF2D4-8A3A-4E30-929A-9BA580913F74}"/>
              </a:ext>
            </a:extLst>
          </p:cNvPr>
          <p:cNvSpPr txBox="1"/>
          <p:nvPr/>
        </p:nvSpPr>
        <p:spPr>
          <a:xfrm>
            <a:off x="3833317" y="6699534"/>
            <a:ext cx="14656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>
                <a:latin typeface="Verdana" panose="020B0604030504040204" pitchFamily="34" charset="0"/>
                <a:ea typeface="Verdana" panose="020B0604030504040204" pitchFamily="34" charset="0"/>
              </a:rPr>
              <a:t>2</a:t>
            </a:r>
          </a:p>
        </p:txBody>
      </p:sp>
      <p:sp>
        <p:nvSpPr>
          <p:cNvPr id="1525" name="TextBox 1524">
            <a:extLst>
              <a:ext uri="{FF2B5EF4-FFF2-40B4-BE49-F238E27FC236}">
                <a16:creationId xmlns:a16="http://schemas.microsoft.com/office/drawing/2014/main" id="{46329940-61E2-485E-8BB0-9647489B97CD}"/>
              </a:ext>
            </a:extLst>
          </p:cNvPr>
          <p:cNvSpPr txBox="1"/>
          <p:nvPr/>
        </p:nvSpPr>
        <p:spPr>
          <a:xfrm>
            <a:off x="3837325" y="6442185"/>
            <a:ext cx="14656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>
                <a:latin typeface="Verdana" panose="020B0604030504040204" pitchFamily="34" charset="0"/>
                <a:ea typeface="Verdana" panose="020B0604030504040204" pitchFamily="34" charset="0"/>
              </a:rPr>
              <a:t>3</a:t>
            </a:r>
          </a:p>
        </p:txBody>
      </p:sp>
      <p:sp>
        <p:nvSpPr>
          <p:cNvPr id="1526" name="TextBox 1525">
            <a:extLst>
              <a:ext uri="{FF2B5EF4-FFF2-40B4-BE49-F238E27FC236}">
                <a16:creationId xmlns:a16="http://schemas.microsoft.com/office/drawing/2014/main" id="{4009F152-A1FC-470D-865C-0E084F5694EE}"/>
              </a:ext>
            </a:extLst>
          </p:cNvPr>
          <p:cNvSpPr txBox="1"/>
          <p:nvPr/>
        </p:nvSpPr>
        <p:spPr>
          <a:xfrm>
            <a:off x="3840472" y="6185116"/>
            <a:ext cx="14656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>
                <a:latin typeface="Verdana" panose="020B0604030504040204" pitchFamily="34" charset="0"/>
                <a:ea typeface="Verdana" panose="020B0604030504040204" pitchFamily="34" charset="0"/>
              </a:rPr>
              <a:t>4</a:t>
            </a:r>
          </a:p>
        </p:txBody>
      </p:sp>
      <p:sp>
        <p:nvSpPr>
          <p:cNvPr id="1527" name="TextBox 1526">
            <a:extLst>
              <a:ext uri="{FF2B5EF4-FFF2-40B4-BE49-F238E27FC236}">
                <a16:creationId xmlns:a16="http://schemas.microsoft.com/office/drawing/2014/main" id="{D95D8020-75D4-4428-9C81-4C3913BBF3AE}"/>
              </a:ext>
            </a:extLst>
          </p:cNvPr>
          <p:cNvSpPr txBox="1"/>
          <p:nvPr/>
        </p:nvSpPr>
        <p:spPr>
          <a:xfrm>
            <a:off x="3840472" y="5911336"/>
            <a:ext cx="14656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>
                <a:latin typeface="Verdana" panose="020B0604030504040204" pitchFamily="34" charset="0"/>
                <a:ea typeface="Verdana" panose="020B0604030504040204" pitchFamily="34" charset="0"/>
              </a:rPr>
              <a:t>5</a:t>
            </a:r>
          </a:p>
        </p:txBody>
      </p:sp>
      <p:sp>
        <p:nvSpPr>
          <p:cNvPr id="1528" name="TextBox 1527">
            <a:extLst>
              <a:ext uri="{FF2B5EF4-FFF2-40B4-BE49-F238E27FC236}">
                <a16:creationId xmlns:a16="http://schemas.microsoft.com/office/drawing/2014/main" id="{5BEB3114-2278-4075-A618-9A7BDAD0CE16}"/>
              </a:ext>
            </a:extLst>
          </p:cNvPr>
          <p:cNvSpPr txBox="1"/>
          <p:nvPr/>
        </p:nvSpPr>
        <p:spPr>
          <a:xfrm>
            <a:off x="3836508" y="5662139"/>
            <a:ext cx="14656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>
                <a:latin typeface="Verdana" panose="020B0604030504040204" pitchFamily="34" charset="0"/>
                <a:ea typeface="Verdana" panose="020B0604030504040204" pitchFamily="34" charset="0"/>
              </a:rPr>
              <a:t>6</a:t>
            </a:r>
          </a:p>
        </p:txBody>
      </p:sp>
      <p:sp>
        <p:nvSpPr>
          <p:cNvPr id="1529" name="TextBox 1528">
            <a:extLst>
              <a:ext uri="{FF2B5EF4-FFF2-40B4-BE49-F238E27FC236}">
                <a16:creationId xmlns:a16="http://schemas.microsoft.com/office/drawing/2014/main" id="{6FABD666-7FDC-4564-BC12-DC3B8474A02C}"/>
              </a:ext>
            </a:extLst>
          </p:cNvPr>
          <p:cNvSpPr txBox="1"/>
          <p:nvPr/>
        </p:nvSpPr>
        <p:spPr>
          <a:xfrm>
            <a:off x="3835335" y="5403953"/>
            <a:ext cx="14656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>
                <a:latin typeface="Verdana" panose="020B0604030504040204" pitchFamily="34" charset="0"/>
                <a:ea typeface="Verdana" panose="020B0604030504040204" pitchFamily="34" charset="0"/>
              </a:rPr>
              <a:t>7</a:t>
            </a:r>
          </a:p>
        </p:txBody>
      </p:sp>
      <p:sp>
        <p:nvSpPr>
          <p:cNvPr id="1530" name="TextBox 1529">
            <a:extLst>
              <a:ext uri="{FF2B5EF4-FFF2-40B4-BE49-F238E27FC236}">
                <a16:creationId xmlns:a16="http://schemas.microsoft.com/office/drawing/2014/main" id="{FCE19C0E-B7BE-4205-B5E7-F9447CFBFD74}"/>
              </a:ext>
            </a:extLst>
          </p:cNvPr>
          <p:cNvSpPr txBox="1"/>
          <p:nvPr/>
        </p:nvSpPr>
        <p:spPr>
          <a:xfrm>
            <a:off x="3841531" y="5143888"/>
            <a:ext cx="14656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>
                <a:latin typeface="Verdana" panose="020B0604030504040204" pitchFamily="34" charset="0"/>
                <a:ea typeface="Verdana" panose="020B0604030504040204" pitchFamily="34" charset="0"/>
              </a:rPr>
              <a:t>8</a:t>
            </a:r>
          </a:p>
        </p:txBody>
      </p:sp>
      <p:sp>
        <p:nvSpPr>
          <p:cNvPr id="1531" name="TextBox 1530">
            <a:extLst>
              <a:ext uri="{FF2B5EF4-FFF2-40B4-BE49-F238E27FC236}">
                <a16:creationId xmlns:a16="http://schemas.microsoft.com/office/drawing/2014/main" id="{463D0DAF-AD7B-4CDB-BF36-FEB7DA8A8985}"/>
              </a:ext>
            </a:extLst>
          </p:cNvPr>
          <p:cNvSpPr txBox="1"/>
          <p:nvPr/>
        </p:nvSpPr>
        <p:spPr>
          <a:xfrm>
            <a:off x="3820190" y="4888429"/>
            <a:ext cx="14656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>
                <a:latin typeface="Verdana" panose="020B0604030504040204" pitchFamily="34" charset="0"/>
                <a:ea typeface="Verdana" panose="020B0604030504040204" pitchFamily="34" charset="0"/>
              </a:rPr>
              <a:t>9</a:t>
            </a:r>
          </a:p>
        </p:txBody>
      </p:sp>
      <p:sp>
        <p:nvSpPr>
          <p:cNvPr id="1532" name="TextBox 1531">
            <a:extLst>
              <a:ext uri="{FF2B5EF4-FFF2-40B4-BE49-F238E27FC236}">
                <a16:creationId xmlns:a16="http://schemas.microsoft.com/office/drawing/2014/main" id="{53192EC2-8260-4A39-9C6F-B233E8B90A50}"/>
              </a:ext>
            </a:extLst>
          </p:cNvPr>
          <p:cNvSpPr txBox="1"/>
          <p:nvPr/>
        </p:nvSpPr>
        <p:spPr>
          <a:xfrm>
            <a:off x="3734145" y="4620160"/>
            <a:ext cx="34177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>
                <a:latin typeface="Verdana" panose="020B0604030504040204" pitchFamily="34" charset="0"/>
                <a:ea typeface="Verdana" panose="020B0604030504040204" pitchFamily="34" charset="0"/>
              </a:rPr>
              <a:t>10</a:t>
            </a:r>
          </a:p>
        </p:txBody>
      </p:sp>
      <p:cxnSp>
        <p:nvCxnSpPr>
          <p:cNvPr id="1533" name="Straight Connector 1532">
            <a:extLst>
              <a:ext uri="{FF2B5EF4-FFF2-40B4-BE49-F238E27FC236}">
                <a16:creationId xmlns:a16="http://schemas.microsoft.com/office/drawing/2014/main" id="{A87033A6-EF8D-4313-9A36-6939A1C030D2}"/>
              </a:ext>
            </a:extLst>
          </p:cNvPr>
          <p:cNvCxnSpPr>
            <a:cxnSpLocks/>
          </p:cNvCxnSpPr>
          <p:nvPr/>
        </p:nvCxnSpPr>
        <p:spPr>
          <a:xfrm flipV="1">
            <a:off x="3983072" y="7325590"/>
            <a:ext cx="2610000" cy="1089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34" name="Straight Connector 1533">
            <a:extLst>
              <a:ext uri="{FF2B5EF4-FFF2-40B4-BE49-F238E27FC236}">
                <a16:creationId xmlns:a16="http://schemas.microsoft.com/office/drawing/2014/main" id="{1791FDF6-0A72-4542-B944-47392501C575}"/>
              </a:ext>
            </a:extLst>
          </p:cNvPr>
          <p:cNvCxnSpPr>
            <a:cxnSpLocks/>
            <a:stCxn id="1526" idx="3"/>
          </p:cNvCxnSpPr>
          <p:nvPr/>
        </p:nvCxnSpPr>
        <p:spPr>
          <a:xfrm flipH="1" flipV="1">
            <a:off x="3985863" y="4729042"/>
            <a:ext cx="1173" cy="2610000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535" name="TextBox 1534">
            <a:extLst>
              <a:ext uri="{FF2B5EF4-FFF2-40B4-BE49-F238E27FC236}">
                <a16:creationId xmlns:a16="http://schemas.microsoft.com/office/drawing/2014/main" id="{0A30899E-361D-47E8-8595-7A930C6F8B8A}"/>
              </a:ext>
            </a:extLst>
          </p:cNvPr>
          <p:cNvSpPr txBox="1"/>
          <p:nvPr/>
        </p:nvSpPr>
        <p:spPr>
          <a:xfrm>
            <a:off x="6410867" y="7285917"/>
            <a:ext cx="37846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>
                <a:latin typeface="Verdana" panose="020B0604030504040204" pitchFamily="34" charset="0"/>
                <a:ea typeface="Verdana" panose="020B0604030504040204" pitchFamily="34" charset="0"/>
              </a:rPr>
              <a:t>10</a:t>
            </a:r>
          </a:p>
        </p:txBody>
      </p:sp>
    </p:spTree>
    <p:extLst>
      <p:ext uri="{BB962C8B-B14F-4D97-AF65-F5344CB8AC3E}">
        <p14:creationId xmlns:p14="http://schemas.microsoft.com/office/powerpoint/2010/main" val="2468875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36</TotalTime>
  <Words>216</Words>
  <Application>Microsoft Office PowerPoint</Application>
  <PresentationFormat>A4 Paper (210x297 mm)</PresentationFormat>
  <Paragraphs>214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Verdana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Andrew Jennings</dc:creator>
  <cp:lastModifiedBy>Sarah Farrell</cp:lastModifiedBy>
  <cp:revision>8</cp:revision>
  <dcterms:created xsi:type="dcterms:W3CDTF">2022-02-01T11:05:46Z</dcterms:created>
  <dcterms:modified xsi:type="dcterms:W3CDTF">2022-05-15T19:43:08Z</dcterms:modified>
</cp:coreProperties>
</file>