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>
        <p:scale>
          <a:sx n="56" d="100"/>
          <a:sy n="56" d="100"/>
        </p:scale>
        <p:origin x="2083" y="6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317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BDFF83EE-ACCB-4FA3-B162-B661A02D79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788233"/>
              </p:ext>
            </p:extLst>
          </p:nvPr>
        </p:nvGraphicFramePr>
        <p:xfrm>
          <a:off x="593272" y="950520"/>
          <a:ext cx="8640000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226437139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88719678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17126499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056573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8259825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64316729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014163610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82123629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92045552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5948337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621935031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4287204479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4746672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31472807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221841001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75104028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5679131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57906644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4335881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540334397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08802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235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81044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09750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04898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46867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280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3304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45673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923365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FE6829-3422-4228-AA97-A4F1731676EE}"/>
              </a:ext>
            </a:extLst>
          </p:cNvPr>
          <p:cNvCxnSpPr/>
          <p:nvPr/>
        </p:nvCxnSpPr>
        <p:spPr>
          <a:xfrm>
            <a:off x="593272" y="5270520"/>
            <a:ext cx="86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A9542E-4D0D-4DA6-AF3D-BCE3D8612CD8}"/>
              </a:ext>
            </a:extLst>
          </p:cNvPr>
          <p:cNvCxnSpPr>
            <a:endCxn id="10" idx="2"/>
          </p:cNvCxnSpPr>
          <p:nvPr/>
        </p:nvCxnSpPr>
        <p:spPr>
          <a:xfrm>
            <a:off x="4913272" y="950520"/>
            <a:ext cx="0" cy="432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660AD96-F547-488F-8345-EB3B6439120C}"/>
              </a:ext>
            </a:extLst>
          </p:cNvPr>
          <p:cNvSpPr txBox="1"/>
          <p:nvPr/>
        </p:nvSpPr>
        <p:spPr>
          <a:xfrm>
            <a:off x="5205903" y="5220208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976279-01DC-4326-9D6C-06C214486A4F}"/>
              </a:ext>
            </a:extLst>
          </p:cNvPr>
          <p:cNvSpPr txBox="1"/>
          <p:nvPr/>
        </p:nvSpPr>
        <p:spPr>
          <a:xfrm>
            <a:off x="5643249" y="5221811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D0323B-9946-4A39-9419-053A338C309C}"/>
              </a:ext>
            </a:extLst>
          </p:cNvPr>
          <p:cNvSpPr txBox="1"/>
          <p:nvPr/>
        </p:nvSpPr>
        <p:spPr>
          <a:xfrm>
            <a:off x="6084321" y="5220206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45D842-AC50-4B13-84F6-10580D5EC8E8}"/>
              </a:ext>
            </a:extLst>
          </p:cNvPr>
          <p:cNvSpPr txBox="1"/>
          <p:nvPr/>
        </p:nvSpPr>
        <p:spPr>
          <a:xfrm>
            <a:off x="6491052" y="5220207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877041-CD7C-4599-BFCF-27F515E5E8E1}"/>
              </a:ext>
            </a:extLst>
          </p:cNvPr>
          <p:cNvSpPr txBox="1"/>
          <p:nvPr/>
        </p:nvSpPr>
        <p:spPr>
          <a:xfrm>
            <a:off x="6928398" y="5220205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6E437-AA65-4919-A1A6-61E5CD5F8554}"/>
              </a:ext>
            </a:extLst>
          </p:cNvPr>
          <p:cNvSpPr txBox="1"/>
          <p:nvPr/>
        </p:nvSpPr>
        <p:spPr>
          <a:xfrm>
            <a:off x="7359195" y="5220204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7733EF-F0C1-4229-B1CB-092C31F28B25}"/>
              </a:ext>
            </a:extLst>
          </p:cNvPr>
          <p:cNvSpPr txBox="1"/>
          <p:nvPr/>
        </p:nvSpPr>
        <p:spPr>
          <a:xfrm>
            <a:off x="7789992" y="5220203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09FC03-817C-4DD3-8D62-529EB22C3924}"/>
              </a:ext>
            </a:extLst>
          </p:cNvPr>
          <p:cNvSpPr txBox="1"/>
          <p:nvPr/>
        </p:nvSpPr>
        <p:spPr>
          <a:xfrm>
            <a:off x="8227338" y="5222427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238D1A-E723-4B57-B133-22B7876A05D0}"/>
              </a:ext>
            </a:extLst>
          </p:cNvPr>
          <p:cNvSpPr txBox="1"/>
          <p:nvPr/>
        </p:nvSpPr>
        <p:spPr>
          <a:xfrm>
            <a:off x="8664684" y="5213612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E5FB18-DFB6-4C7D-BBE7-F5CA1A2CBCAD}"/>
              </a:ext>
            </a:extLst>
          </p:cNvPr>
          <p:cNvSpPr txBox="1"/>
          <p:nvPr/>
        </p:nvSpPr>
        <p:spPr>
          <a:xfrm>
            <a:off x="9038035" y="5207252"/>
            <a:ext cx="549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7E5CA91-46EE-4F8A-85E1-0B388B91CC1A}"/>
              </a:ext>
            </a:extLst>
          </p:cNvPr>
          <p:cNvSpPr txBox="1"/>
          <p:nvPr/>
        </p:nvSpPr>
        <p:spPr>
          <a:xfrm>
            <a:off x="4771089" y="5221812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7549B5-4FFD-47AB-B0E9-015BA94BC10A}"/>
              </a:ext>
            </a:extLst>
          </p:cNvPr>
          <p:cNvSpPr txBox="1"/>
          <p:nvPr/>
        </p:nvSpPr>
        <p:spPr>
          <a:xfrm>
            <a:off x="4711079" y="3842878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31C5B2-099D-4664-A78F-A452C80D1B49}"/>
              </a:ext>
            </a:extLst>
          </p:cNvPr>
          <p:cNvSpPr txBox="1"/>
          <p:nvPr/>
        </p:nvSpPr>
        <p:spPr>
          <a:xfrm>
            <a:off x="4700549" y="3395443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147BCE-E103-45C4-A5D6-DD7797488984}"/>
              </a:ext>
            </a:extLst>
          </p:cNvPr>
          <p:cNvSpPr txBox="1"/>
          <p:nvPr/>
        </p:nvSpPr>
        <p:spPr>
          <a:xfrm>
            <a:off x="4711079" y="2974775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26622F-7551-4614-9933-AE005804C8C2}"/>
              </a:ext>
            </a:extLst>
          </p:cNvPr>
          <p:cNvSpPr txBox="1"/>
          <p:nvPr/>
        </p:nvSpPr>
        <p:spPr>
          <a:xfrm>
            <a:off x="4711079" y="2548924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A5D9E3-7177-4658-ABC9-4DE254C8E730}"/>
              </a:ext>
            </a:extLst>
          </p:cNvPr>
          <p:cNvSpPr txBox="1"/>
          <p:nvPr/>
        </p:nvSpPr>
        <p:spPr>
          <a:xfrm>
            <a:off x="4707413" y="2130115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9104DD2-BD5E-4BF3-BA34-A823E3AF8A0F}"/>
              </a:ext>
            </a:extLst>
          </p:cNvPr>
          <p:cNvSpPr txBox="1"/>
          <p:nvPr/>
        </p:nvSpPr>
        <p:spPr>
          <a:xfrm>
            <a:off x="4707650" y="1704587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900260-BF0B-4B26-BD64-474BE3C61978}"/>
              </a:ext>
            </a:extLst>
          </p:cNvPr>
          <p:cNvSpPr txBox="1"/>
          <p:nvPr/>
        </p:nvSpPr>
        <p:spPr>
          <a:xfrm>
            <a:off x="4700549" y="1277106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E6F5350-CDCC-4024-B044-4D2D9EB09CC1}"/>
              </a:ext>
            </a:extLst>
          </p:cNvPr>
          <p:cNvSpPr txBox="1"/>
          <p:nvPr/>
        </p:nvSpPr>
        <p:spPr>
          <a:xfrm>
            <a:off x="4602915" y="834250"/>
            <a:ext cx="549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5A2138-27F0-4E82-BB21-CB7923F52A21}"/>
              </a:ext>
            </a:extLst>
          </p:cNvPr>
          <p:cNvSpPr txBox="1"/>
          <p:nvPr/>
        </p:nvSpPr>
        <p:spPr>
          <a:xfrm>
            <a:off x="4711079" y="4265878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909BCA5-F04A-4DC0-9D4E-C9CD24A3B4D4}"/>
              </a:ext>
            </a:extLst>
          </p:cNvPr>
          <p:cNvSpPr txBox="1"/>
          <p:nvPr/>
        </p:nvSpPr>
        <p:spPr>
          <a:xfrm>
            <a:off x="4700549" y="4684585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147DBE6-A9F1-41F0-9189-92E8E0F2BD9F}"/>
              </a:ext>
            </a:extLst>
          </p:cNvPr>
          <p:cNvSpPr txBox="1"/>
          <p:nvPr/>
        </p:nvSpPr>
        <p:spPr>
          <a:xfrm>
            <a:off x="4294730" y="5204498"/>
            <a:ext cx="376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E42745-E667-48E3-B79B-83D509FB8E85}"/>
              </a:ext>
            </a:extLst>
          </p:cNvPr>
          <p:cNvSpPr txBox="1"/>
          <p:nvPr/>
        </p:nvSpPr>
        <p:spPr>
          <a:xfrm>
            <a:off x="3866512" y="5219681"/>
            <a:ext cx="373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3AA0D54-7E0F-47A0-BBBC-383F7E2D2DBE}"/>
              </a:ext>
            </a:extLst>
          </p:cNvPr>
          <p:cNvSpPr txBox="1"/>
          <p:nvPr/>
        </p:nvSpPr>
        <p:spPr>
          <a:xfrm>
            <a:off x="3412521" y="5219681"/>
            <a:ext cx="468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FFBBEA2-5319-409D-8AC4-B3EFB91959CD}"/>
              </a:ext>
            </a:extLst>
          </p:cNvPr>
          <p:cNvSpPr txBox="1"/>
          <p:nvPr/>
        </p:nvSpPr>
        <p:spPr>
          <a:xfrm>
            <a:off x="2974294" y="5207427"/>
            <a:ext cx="404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D89D3C-D1B0-40F8-9B06-A8356882B037}"/>
              </a:ext>
            </a:extLst>
          </p:cNvPr>
          <p:cNvSpPr txBox="1"/>
          <p:nvPr/>
        </p:nvSpPr>
        <p:spPr>
          <a:xfrm>
            <a:off x="2560691" y="5213275"/>
            <a:ext cx="430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E91FBCE-4BF9-40D6-82A2-672B95C80E18}"/>
              </a:ext>
            </a:extLst>
          </p:cNvPr>
          <p:cNvSpPr txBox="1"/>
          <p:nvPr/>
        </p:nvSpPr>
        <p:spPr>
          <a:xfrm>
            <a:off x="2116561" y="5206726"/>
            <a:ext cx="468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A8A363-CF6E-41F8-AE81-A33A097CFADB}"/>
              </a:ext>
            </a:extLst>
          </p:cNvPr>
          <p:cNvSpPr txBox="1"/>
          <p:nvPr/>
        </p:nvSpPr>
        <p:spPr>
          <a:xfrm>
            <a:off x="1694315" y="5205613"/>
            <a:ext cx="45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-7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B4EBD63-5F8A-4C77-8A20-030DA09106F6}"/>
              </a:ext>
            </a:extLst>
          </p:cNvPr>
          <p:cNvSpPr txBox="1"/>
          <p:nvPr/>
        </p:nvSpPr>
        <p:spPr>
          <a:xfrm>
            <a:off x="1238607" y="5204500"/>
            <a:ext cx="478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-8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AEC895F-9585-48BE-87AF-23B9D74C470C}"/>
              </a:ext>
            </a:extLst>
          </p:cNvPr>
          <p:cNvSpPr txBox="1"/>
          <p:nvPr/>
        </p:nvSpPr>
        <p:spPr>
          <a:xfrm>
            <a:off x="823868" y="5213612"/>
            <a:ext cx="492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-9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B2760F0-0777-49C1-8A82-4003DC6C1046}"/>
              </a:ext>
            </a:extLst>
          </p:cNvPr>
          <p:cNvSpPr txBox="1"/>
          <p:nvPr/>
        </p:nvSpPr>
        <p:spPr>
          <a:xfrm>
            <a:off x="364188" y="5204499"/>
            <a:ext cx="549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-10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FE6829-3422-4228-AA97-A4F1731676EE}"/>
              </a:ext>
            </a:extLst>
          </p:cNvPr>
          <p:cNvCxnSpPr/>
          <p:nvPr/>
        </p:nvCxnSpPr>
        <p:spPr>
          <a:xfrm>
            <a:off x="593272" y="5270520"/>
            <a:ext cx="86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A9542E-4D0D-4DA6-AF3D-BCE3D8612CD8}"/>
              </a:ext>
            </a:extLst>
          </p:cNvPr>
          <p:cNvCxnSpPr>
            <a:cxnSpLocks/>
          </p:cNvCxnSpPr>
          <p:nvPr/>
        </p:nvCxnSpPr>
        <p:spPr>
          <a:xfrm>
            <a:off x="4913272" y="950520"/>
            <a:ext cx="0" cy="432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660AD96-F547-488F-8345-EB3B6439120C}"/>
              </a:ext>
            </a:extLst>
          </p:cNvPr>
          <p:cNvSpPr txBox="1"/>
          <p:nvPr/>
        </p:nvSpPr>
        <p:spPr>
          <a:xfrm>
            <a:off x="5205903" y="5220208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976279-01DC-4326-9D6C-06C214486A4F}"/>
              </a:ext>
            </a:extLst>
          </p:cNvPr>
          <p:cNvSpPr txBox="1"/>
          <p:nvPr/>
        </p:nvSpPr>
        <p:spPr>
          <a:xfrm>
            <a:off x="5643249" y="5221811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D0323B-9946-4A39-9419-053A338C309C}"/>
              </a:ext>
            </a:extLst>
          </p:cNvPr>
          <p:cNvSpPr txBox="1"/>
          <p:nvPr/>
        </p:nvSpPr>
        <p:spPr>
          <a:xfrm>
            <a:off x="6084321" y="5220206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45D842-AC50-4B13-84F6-10580D5EC8E8}"/>
              </a:ext>
            </a:extLst>
          </p:cNvPr>
          <p:cNvSpPr txBox="1"/>
          <p:nvPr/>
        </p:nvSpPr>
        <p:spPr>
          <a:xfrm>
            <a:off x="6491052" y="5220207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877041-CD7C-4599-BFCF-27F515E5E8E1}"/>
              </a:ext>
            </a:extLst>
          </p:cNvPr>
          <p:cNvSpPr txBox="1"/>
          <p:nvPr/>
        </p:nvSpPr>
        <p:spPr>
          <a:xfrm>
            <a:off x="6928398" y="5220205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6E437-AA65-4919-A1A6-61E5CD5F8554}"/>
              </a:ext>
            </a:extLst>
          </p:cNvPr>
          <p:cNvSpPr txBox="1"/>
          <p:nvPr/>
        </p:nvSpPr>
        <p:spPr>
          <a:xfrm>
            <a:off x="7359195" y="5220204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7733EF-F0C1-4229-B1CB-092C31F28B25}"/>
              </a:ext>
            </a:extLst>
          </p:cNvPr>
          <p:cNvSpPr txBox="1"/>
          <p:nvPr/>
        </p:nvSpPr>
        <p:spPr>
          <a:xfrm>
            <a:off x="7789992" y="5220203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09FC03-817C-4DD3-8D62-529EB22C3924}"/>
              </a:ext>
            </a:extLst>
          </p:cNvPr>
          <p:cNvSpPr txBox="1"/>
          <p:nvPr/>
        </p:nvSpPr>
        <p:spPr>
          <a:xfrm>
            <a:off x="8227338" y="5222427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238D1A-E723-4B57-B133-22B7876A05D0}"/>
              </a:ext>
            </a:extLst>
          </p:cNvPr>
          <p:cNvSpPr txBox="1"/>
          <p:nvPr/>
        </p:nvSpPr>
        <p:spPr>
          <a:xfrm>
            <a:off x="8664684" y="5213612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E5FB18-DFB6-4C7D-BBE7-F5CA1A2CBCAD}"/>
              </a:ext>
            </a:extLst>
          </p:cNvPr>
          <p:cNvSpPr txBox="1"/>
          <p:nvPr/>
        </p:nvSpPr>
        <p:spPr>
          <a:xfrm>
            <a:off x="9038035" y="5207252"/>
            <a:ext cx="549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7E5CA91-46EE-4F8A-85E1-0B388B91CC1A}"/>
              </a:ext>
            </a:extLst>
          </p:cNvPr>
          <p:cNvSpPr txBox="1"/>
          <p:nvPr/>
        </p:nvSpPr>
        <p:spPr>
          <a:xfrm>
            <a:off x="4771089" y="5221812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7549B5-4FFD-47AB-B0E9-015BA94BC10A}"/>
              </a:ext>
            </a:extLst>
          </p:cNvPr>
          <p:cNvSpPr txBox="1"/>
          <p:nvPr/>
        </p:nvSpPr>
        <p:spPr>
          <a:xfrm>
            <a:off x="4711079" y="3842878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31C5B2-099D-4664-A78F-A452C80D1B49}"/>
              </a:ext>
            </a:extLst>
          </p:cNvPr>
          <p:cNvSpPr txBox="1"/>
          <p:nvPr/>
        </p:nvSpPr>
        <p:spPr>
          <a:xfrm>
            <a:off x="4700549" y="3395443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147BCE-E103-45C4-A5D6-DD7797488984}"/>
              </a:ext>
            </a:extLst>
          </p:cNvPr>
          <p:cNvSpPr txBox="1"/>
          <p:nvPr/>
        </p:nvSpPr>
        <p:spPr>
          <a:xfrm>
            <a:off x="4711079" y="2974775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26622F-7551-4614-9933-AE005804C8C2}"/>
              </a:ext>
            </a:extLst>
          </p:cNvPr>
          <p:cNvSpPr txBox="1"/>
          <p:nvPr/>
        </p:nvSpPr>
        <p:spPr>
          <a:xfrm>
            <a:off x="4711079" y="2548924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A5D9E3-7177-4658-ABC9-4DE254C8E730}"/>
              </a:ext>
            </a:extLst>
          </p:cNvPr>
          <p:cNvSpPr txBox="1"/>
          <p:nvPr/>
        </p:nvSpPr>
        <p:spPr>
          <a:xfrm>
            <a:off x="4707413" y="2130115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9104DD2-BD5E-4BF3-BA34-A823E3AF8A0F}"/>
              </a:ext>
            </a:extLst>
          </p:cNvPr>
          <p:cNvSpPr txBox="1"/>
          <p:nvPr/>
        </p:nvSpPr>
        <p:spPr>
          <a:xfrm>
            <a:off x="4707650" y="1704587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900260-BF0B-4B26-BD64-474BE3C61978}"/>
              </a:ext>
            </a:extLst>
          </p:cNvPr>
          <p:cNvSpPr txBox="1"/>
          <p:nvPr/>
        </p:nvSpPr>
        <p:spPr>
          <a:xfrm>
            <a:off x="4700549" y="1277106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E6F5350-CDCC-4024-B044-4D2D9EB09CC1}"/>
              </a:ext>
            </a:extLst>
          </p:cNvPr>
          <p:cNvSpPr txBox="1"/>
          <p:nvPr/>
        </p:nvSpPr>
        <p:spPr>
          <a:xfrm>
            <a:off x="4602915" y="834250"/>
            <a:ext cx="549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5A2138-27F0-4E82-BB21-CB7923F52A21}"/>
              </a:ext>
            </a:extLst>
          </p:cNvPr>
          <p:cNvSpPr txBox="1"/>
          <p:nvPr/>
        </p:nvSpPr>
        <p:spPr>
          <a:xfrm>
            <a:off x="4711079" y="4265878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909BCA5-F04A-4DC0-9D4E-C9CD24A3B4D4}"/>
              </a:ext>
            </a:extLst>
          </p:cNvPr>
          <p:cNvSpPr txBox="1"/>
          <p:nvPr/>
        </p:nvSpPr>
        <p:spPr>
          <a:xfrm>
            <a:off x="4700549" y="4684585"/>
            <a:ext cx="34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147DBE6-A9F1-41F0-9189-92E8E0F2BD9F}"/>
              </a:ext>
            </a:extLst>
          </p:cNvPr>
          <p:cNvSpPr txBox="1"/>
          <p:nvPr/>
        </p:nvSpPr>
        <p:spPr>
          <a:xfrm>
            <a:off x="4294730" y="5204498"/>
            <a:ext cx="376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E42745-E667-48E3-B79B-83D509FB8E85}"/>
              </a:ext>
            </a:extLst>
          </p:cNvPr>
          <p:cNvSpPr txBox="1"/>
          <p:nvPr/>
        </p:nvSpPr>
        <p:spPr>
          <a:xfrm>
            <a:off x="3866512" y="5219681"/>
            <a:ext cx="373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3AA0D54-7E0F-47A0-BBBC-383F7E2D2DBE}"/>
              </a:ext>
            </a:extLst>
          </p:cNvPr>
          <p:cNvSpPr txBox="1"/>
          <p:nvPr/>
        </p:nvSpPr>
        <p:spPr>
          <a:xfrm>
            <a:off x="3412521" y="5219681"/>
            <a:ext cx="468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FFBBEA2-5319-409D-8AC4-B3EFB91959CD}"/>
              </a:ext>
            </a:extLst>
          </p:cNvPr>
          <p:cNvSpPr txBox="1"/>
          <p:nvPr/>
        </p:nvSpPr>
        <p:spPr>
          <a:xfrm>
            <a:off x="2974294" y="5207427"/>
            <a:ext cx="404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D89D3C-D1B0-40F8-9B06-A8356882B037}"/>
              </a:ext>
            </a:extLst>
          </p:cNvPr>
          <p:cNvSpPr txBox="1"/>
          <p:nvPr/>
        </p:nvSpPr>
        <p:spPr>
          <a:xfrm>
            <a:off x="2560691" y="5213275"/>
            <a:ext cx="430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E91FBCE-4BF9-40D6-82A2-672B95C80E18}"/>
              </a:ext>
            </a:extLst>
          </p:cNvPr>
          <p:cNvSpPr txBox="1"/>
          <p:nvPr/>
        </p:nvSpPr>
        <p:spPr>
          <a:xfrm>
            <a:off x="2116561" y="5206726"/>
            <a:ext cx="468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A8A363-CF6E-41F8-AE81-A33A097CFADB}"/>
              </a:ext>
            </a:extLst>
          </p:cNvPr>
          <p:cNvSpPr txBox="1"/>
          <p:nvPr/>
        </p:nvSpPr>
        <p:spPr>
          <a:xfrm>
            <a:off x="1694315" y="5205613"/>
            <a:ext cx="45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-7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B4EBD63-5F8A-4C77-8A20-030DA09106F6}"/>
              </a:ext>
            </a:extLst>
          </p:cNvPr>
          <p:cNvSpPr txBox="1"/>
          <p:nvPr/>
        </p:nvSpPr>
        <p:spPr>
          <a:xfrm>
            <a:off x="1238607" y="5204500"/>
            <a:ext cx="478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-8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AEC895F-9585-48BE-87AF-23B9D74C470C}"/>
              </a:ext>
            </a:extLst>
          </p:cNvPr>
          <p:cNvSpPr txBox="1"/>
          <p:nvPr/>
        </p:nvSpPr>
        <p:spPr>
          <a:xfrm>
            <a:off x="823868" y="5213612"/>
            <a:ext cx="492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-9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B2760F0-0777-49C1-8A82-4003DC6C1046}"/>
              </a:ext>
            </a:extLst>
          </p:cNvPr>
          <p:cNvSpPr txBox="1"/>
          <p:nvPr/>
        </p:nvSpPr>
        <p:spPr>
          <a:xfrm>
            <a:off x="364188" y="5204499"/>
            <a:ext cx="549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-10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A3C71EF-9E3F-4ABE-84BD-93D835B4A7ED}"/>
              </a:ext>
            </a:extLst>
          </p:cNvPr>
          <p:cNvGrpSpPr/>
          <p:nvPr/>
        </p:nvGrpSpPr>
        <p:grpSpPr>
          <a:xfrm>
            <a:off x="581594" y="941520"/>
            <a:ext cx="22946" cy="4329000"/>
            <a:chOff x="581594" y="941520"/>
            <a:chExt cx="22946" cy="432900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3B7B155-6928-4461-98C3-89CDC55103D6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AD5D74C-39BF-4D0D-BCB3-3B355D018C20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670D18C-D18D-41FF-A27C-2EDC4BF41FE2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65CC153-B761-49D9-A260-811AED306CF3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6B24285-B09F-4C3E-A8F3-93FA44DE8C0E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A95BF6F-2E15-45A7-898B-6F3F7CB9BEE1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90BA3F70-9656-4C3E-8D44-6879908FD8B0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5E8A1B5-1BAE-4F25-AA1B-57D8840E1972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18C2488-AF5D-4905-A42D-8A7D229F4320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D17F873-CB81-40B1-9007-76A17CB17F66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DC28B6CC-6F6B-45E9-B428-CA8734DEF9A4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3F8BB68-DDF9-4D8C-A4B5-1E9E9D403397}"/>
              </a:ext>
            </a:extLst>
          </p:cNvPr>
          <p:cNvGrpSpPr/>
          <p:nvPr/>
        </p:nvGrpSpPr>
        <p:grpSpPr>
          <a:xfrm>
            <a:off x="1010531" y="941520"/>
            <a:ext cx="22946" cy="4329000"/>
            <a:chOff x="581594" y="941520"/>
            <a:chExt cx="22946" cy="4329000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7237C265-8A77-4F37-A53E-6DCD3DC50855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8F0390F-1E2E-458E-956A-5D3C28BFFC01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E950319-2B12-45AE-9739-7C83FC045D2A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0F99966-5600-41EC-BD4A-A4388B86A746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522B359-4953-46F0-99B9-751950B06BC1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50F47A2-44AF-4E16-98CF-5AE34347240C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28FEF83-68A9-458B-A270-2824EEA22991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B22FA970-FF9D-4EB1-9299-F806B950A343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2BD7C24-015A-4DAC-923A-1A5D25C34505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B581E65-61D3-4EF8-97F2-06D448DD2DEA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AD2C648-E695-4300-9E83-4FE7CBAD48F3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C7697D8-89E7-4303-A981-9FCBFAB51146}"/>
              </a:ext>
            </a:extLst>
          </p:cNvPr>
          <p:cNvGrpSpPr/>
          <p:nvPr/>
        </p:nvGrpSpPr>
        <p:grpSpPr>
          <a:xfrm>
            <a:off x="1446142" y="937601"/>
            <a:ext cx="22946" cy="4329000"/>
            <a:chOff x="581594" y="941520"/>
            <a:chExt cx="22946" cy="4329000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A5BA628-279C-4F51-AFF2-355A0170C93F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93E7834-1C65-4AA8-BE96-B68BF480EEE8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F2FA98F-B51D-4AAE-AB43-F7848F8E79EB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131739-0063-4135-961C-D8AC64FE684C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8624E09-F635-4F67-84E9-F353C8B3325C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3533FEA-5D50-4C26-BC53-13FA5D924D2A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A7DD8A4B-DF4F-4072-A056-96C896EE03EF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56D0266-0A5A-483B-9C20-9F8B07566E57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463ED9D0-3C5F-4AC7-BA63-985E256FB92E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2321C907-90FB-4C29-977A-E4D34A58B7EF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9214AB0E-1C25-432F-B88E-5480FF8F6D61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D40E98F-7E46-4157-B3FB-07B82FD87AFC}"/>
              </a:ext>
            </a:extLst>
          </p:cNvPr>
          <p:cNvGrpSpPr/>
          <p:nvPr/>
        </p:nvGrpSpPr>
        <p:grpSpPr>
          <a:xfrm>
            <a:off x="1879112" y="949651"/>
            <a:ext cx="22946" cy="4329000"/>
            <a:chOff x="581594" y="941520"/>
            <a:chExt cx="22946" cy="4329000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B64157E6-E991-4F9A-B96F-269D3FD38B8D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03F7406-37FA-4E1D-9BAE-2537AC1ABDC9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D4368E2F-F16F-4AE9-922E-4AE1910EC2C2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82BFD682-678D-425B-A28C-76AD259255F3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78E05A97-8076-4E44-A9FB-BCF0A97E9823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D2BC5AB1-28B5-4BB2-8082-39A367CC123F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3E815180-CC55-49BF-BE4D-9A5BEF788369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3D1898C9-10C6-4665-B1FC-620F59971D90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DC04C781-33DE-426B-B398-E84AAF827F7A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CDDAB3DE-C402-4406-8AC1-FBD79ACB6BA0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399E9F00-BFA8-472B-97C3-3218361AF077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BB89ACF-B55F-4959-A6E6-1127EC4BF875}"/>
              </a:ext>
            </a:extLst>
          </p:cNvPr>
          <p:cNvGrpSpPr/>
          <p:nvPr/>
        </p:nvGrpSpPr>
        <p:grpSpPr>
          <a:xfrm>
            <a:off x="2309393" y="941520"/>
            <a:ext cx="22946" cy="4329000"/>
            <a:chOff x="581594" y="941520"/>
            <a:chExt cx="22946" cy="4329000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69BDCCB2-1196-4900-B7DA-1A3C377F0A4A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E8ACB742-AB07-41CF-84B9-606A2A70CD79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AC01064B-A232-427A-B815-E7D283376A5C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A87D983F-5F6C-4276-AD16-C88B32DE4035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F5892E05-CBC1-4178-8F5E-CB936F897AFE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B72ADFF1-32CF-4F4C-8E05-648D5B801B53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BFE7B083-F2B6-4650-A359-0045634F1103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B9229A02-A915-4E35-9401-6EFF94A79502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6095331C-E53C-490D-8557-3650EDD46133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0CB8A945-89D8-4422-BD9C-D8DEDF8F1D94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F9A7C148-15DC-491A-A1C8-71CAE81F38EE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21C5982-8CB4-4188-9658-E021D02235C8}"/>
              </a:ext>
            </a:extLst>
          </p:cNvPr>
          <p:cNvGrpSpPr/>
          <p:nvPr/>
        </p:nvGrpSpPr>
        <p:grpSpPr>
          <a:xfrm>
            <a:off x="2739869" y="937601"/>
            <a:ext cx="22946" cy="4329000"/>
            <a:chOff x="581594" y="941520"/>
            <a:chExt cx="22946" cy="4329000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9172A01B-1C42-4241-A40E-97A227D06F22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635DDDDB-7128-41E4-807E-124BDF025572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4BFEB114-3ACF-4973-BE67-206306E1DBAC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D32032B2-3E56-4B95-BACE-B8BC919C9B90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95A5716-3A25-4499-BCCC-D401550C6A35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A22EED39-058A-461F-A7E6-B299DC589B03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121C320-5F3E-4AAE-A982-6F33068FA084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31A6ABF5-AFA8-4C1D-842F-1798E09CD508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B7905025-4FCA-4EB0-9F1F-DFF4B19B7E44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58FEFA83-AA50-42E0-9D48-B6855E6210ED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8C7507B9-1FBA-4D43-A1B5-DE44558A7CC9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473A2AC9-DD18-409F-A9AA-D7E067A266B5}"/>
              </a:ext>
            </a:extLst>
          </p:cNvPr>
          <p:cNvGrpSpPr/>
          <p:nvPr/>
        </p:nvGrpSpPr>
        <p:grpSpPr>
          <a:xfrm>
            <a:off x="3169015" y="937601"/>
            <a:ext cx="22946" cy="4329000"/>
            <a:chOff x="581594" y="941520"/>
            <a:chExt cx="22946" cy="4329000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E1965521-D4A8-4EB6-B5DE-7982C30682C6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496C5504-6819-42C1-AA91-2AB1B519DCA9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8572DFE7-7E59-4890-A992-685FB09B916D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7E313AA8-E198-4BE2-B447-A712C831BE71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40742826-9DCD-4333-976D-51140A015FF3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EEE27A0-F8C8-4C81-A4E4-1B0BEE4AA1B0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B7B956A-9236-4277-89A6-F2569AEDEDDD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A5772D6-2F98-4433-A3BC-F60FB4B5D67F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DD350AFF-4A6F-4AF7-83DA-7A25442BDE05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060EABD3-66DF-46CD-B442-E2B68AA6F819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9587A97A-7629-4FDA-AAE5-93D92D2A0CF3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22CB2F5-6736-438E-AC83-B0EA45B9AE0C}"/>
              </a:ext>
            </a:extLst>
          </p:cNvPr>
          <p:cNvGrpSpPr/>
          <p:nvPr/>
        </p:nvGrpSpPr>
        <p:grpSpPr>
          <a:xfrm>
            <a:off x="3607761" y="937601"/>
            <a:ext cx="22946" cy="4329000"/>
            <a:chOff x="581594" y="941520"/>
            <a:chExt cx="22946" cy="4329000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1B4AE9D5-FD83-403A-BA84-33EF515B46B1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FC40B957-E3B1-45C4-934D-B8A79A93EFC8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7E065D02-299A-41C6-9006-43BE4B560673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CD137CBA-9CA2-46E7-A1F6-117EA0078C90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B8363D0E-68A3-48C9-B8E9-8D971F27A132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EE214F75-6C46-4DB1-850C-BF20F3E2127A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89313E58-B7BB-463B-A085-13AAC2925B1A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3579BA1B-E2A7-4FD7-8086-7F3381BFC98E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E966145F-A02F-46D0-9E9B-55E306CDE258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BDD0661F-F7D1-4C1B-BE22-74A25B48BBB8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EE17EE99-BD7D-4999-9593-2BEF44377A18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85887128-F5E4-46DE-8959-5BEE22A6EBF0}"/>
              </a:ext>
            </a:extLst>
          </p:cNvPr>
          <p:cNvGrpSpPr/>
          <p:nvPr/>
        </p:nvGrpSpPr>
        <p:grpSpPr>
          <a:xfrm>
            <a:off x="4038628" y="937601"/>
            <a:ext cx="22946" cy="4329000"/>
            <a:chOff x="581594" y="941520"/>
            <a:chExt cx="22946" cy="4329000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3A54B3BE-391B-42D7-9934-390661674E4C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3C821048-CBE2-4189-B955-DE72B23C884A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61DC59D8-013A-436B-9EC4-E3A36908B8AA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7FE87AFB-F83E-4940-B517-E2DDA503A400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E8938B3C-E60C-4AE5-9843-FBB64AC46700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C9769D38-6CAC-448D-BC98-ADD61A3D35F0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329CD0E0-7F7C-4199-B7B1-2F5598BB9F3C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2B2246D-1220-4B16-8F00-F5E5B6AF7EE1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CFD6296E-FC0C-466D-A2BF-D73CA95B1C87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66DC7498-192E-4F1B-B5A4-0E2647A3C3B9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73EEFEDB-1289-4CC3-8706-A40E9B440B5A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CA33FE07-7788-49EB-B3E5-2F44B6FC8EF9}"/>
              </a:ext>
            </a:extLst>
          </p:cNvPr>
          <p:cNvGrpSpPr/>
          <p:nvPr/>
        </p:nvGrpSpPr>
        <p:grpSpPr>
          <a:xfrm>
            <a:off x="4471331" y="937601"/>
            <a:ext cx="22946" cy="4329000"/>
            <a:chOff x="581594" y="941520"/>
            <a:chExt cx="22946" cy="4329000"/>
          </a:xfrm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C9C3CF7D-7046-452C-852A-550FCEDFF3E7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B0071DB4-DD2C-41B3-A2C2-CFE390810A3D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484ECF55-6D30-45A9-A0B6-EEFC535AD31D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4F7AE44D-49F5-4CF1-B940-94680B7DE8FA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4F634AF1-9641-416A-B330-7101E7721161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1F036F5D-AC33-4697-996A-CD449CB3F8D8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49139908-333B-4CB7-846C-7BCF7A1C6D05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E11B6110-AE9A-4916-8F39-3F1D52C03014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EEA00FAD-ABC3-415B-976C-06091A33CFBF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5639A419-C0CF-4986-BDF0-17367AA4FAB7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280F480F-204E-4376-9BCE-1A7EE0399DD6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76EEAE45-8F5D-4DFE-A87D-43FB80507878}"/>
              </a:ext>
            </a:extLst>
          </p:cNvPr>
          <p:cNvGrpSpPr/>
          <p:nvPr/>
        </p:nvGrpSpPr>
        <p:grpSpPr>
          <a:xfrm>
            <a:off x="4904034" y="939588"/>
            <a:ext cx="22946" cy="4329000"/>
            <a:chOff x="581594" y="941520"/>
            <a:chExt cx="22946" cy="4329000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B0D8ADBE-7A40-45E8-BB7F-3A600DD947DE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8B76321A-68F8-414B-8CE2-8035FCA72E75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9DE5AB19-EF11-42E7-A989-AE13C0676E88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AB801EAA-15C8-4F3C-9FFB-92BABD4B4E5B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C590E461-8B45-48CD-928A-5EE963A91C47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8D5EA93A-7292-4911-BF8F-1B0D50F9E5C8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FD792DB5-D673-45AF-9C52-BCA7BC05D9F6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4192A098-57F7-4181-883A-86FD61BB3FF2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4084B0C4-6622-42EA-B608-65C5F95DB921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2FCE3C5F-1E04-4BA3-8A06-3B86CBF348F4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2927761A-130E-416B-B379-D41DBF06C5DD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60403E4A-DD46-4E59-8319-DEDE71E99C43}"/>
              </a:ext>
            </a:extLst>
          </p:cNvPr>
          <p:cNvGrpSpPr/>
          <p:nvPr/>
        </p:nvGrpSpPr>
        <p:grpSpPr>
          <a:xfrm>
            <a:off x="5333567" y="937601"/>
            <a:ext cx="22946" cy="4329000"/>
            <a:chOff x="581594" y="941520"/>
            <a:chExt cx="22946" cy="4329000"/>
          </a:xfrm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88940FBB-748D-4B70-ABC0-5300F55FBF21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DCA63A00-8FE0-4A0E-9990-D78600906BF8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C03854E-2510-49A8-A4D8-5DD4CF0EC10E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157ED08D-A1FA-4D42-8EDE-0E22CD7E4ECB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0D4198C6-3961-4772-A69D-5508599B6E0F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FC6BB11A-E259-468B-A5BB-F5716FB4DA51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3D63D19-DD6C-4A4C-ADE4-9AB54010A4AF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7E61FFF6-DE6D-44E9-AF80-5075C1FE7393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6EC0B771-C117-4F47-9C58-ACB8FED687B7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3B004C29-D2A8-4FCB-8044-1411B77B294E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BC81216A-56D1-4939-A62C-7BEC580A7175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FDE860E2-287B-4A2E-A74D-301A7AAC7235}"/>
              </a:ext>
            </a:extLst>
          </p:cNvPr>
          <p:cNvGrpSpPr/>
          <p:nvPr/>
        </p:nvGrpSpPr>
        <p:grpSpPr>
          <a:xfrm>
            <a:off x="5768706" y="935669"/>
            <a:ext cx="22946" cy="4329000"/>
            <a:chOff x="581594" y="941520"/>
            <a:chExt cx="22946" cy="4329000"/>
          </a:xfrm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39B0165A-630C-4D16-A4BD-AB7E62283401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5CDA396-5A44-4158-B68E-50C7A9B44F1C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4B084FEC-FC1A-4339-9759-5CEBDD944B75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FC901D9C-B707-4502-BF12-5B0B11BFB0EB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ADD1577B-A9A8-45B1-B48D-658FE1EE8BF0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A3262BD2-484C-4E85-9BB1-3E343A8C59A9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BE0D2DC5-8ACA-4A9A-BF80-58475DBC3D46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3E325E8C-40D1-468D-924A-33DBF0AED0BB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38DBA294-F57E-4079-ADF7-FE9A2EC41DE6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0E97BFC-877A-4794-B9D7-690D4E5D26BC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7D2A5ACC-74B3-4610-B4A0-D442C09E93EE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8A123A62-7323-468C-96D9-7733C91F7456}"/>
              </a:ext>
            </a:extLst>
          </p:cNvPr>
          <p:cNvGrpSpPr/>
          <p:nvPr/>
        </p:nvGrpSpPr>
        <p:grpSpPr>
          <a:xfrm>
            <a:off x="6195903" y="939588"/>
            <a:ext cx="22946" cy="4329000"/>
            <a:chOff x="581594" y="941520"/>
            <a:chExt cx="22946" cy="4329000"/>
          </a:xfrm>
        </p:grpSpPr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3B7572DF-98C0-4045-BCD8-72FC02AD5DFB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4DBA369C-7D90-4323-8C1C-79E087A1EE50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FAF62FB4-353D-4E7F-851A-1B72ED1F11F0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4364AA59-BE97-404E-9F6A-69A96B553097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C1E2C86-4A4A-4B9B-B672-27ED781BFD6D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31C466F7-A332-40CC-ADFB-7F149472005E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D7C9ACFC-6F3D-4331-9A18-F9E6C0CEBB75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A6841F80-B949-4F8E-998A-48D326BD1F50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99FBDACF-CAC2-4FA3-81FB-0DE1E05DBCC5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F210196D-0C0D-4B08-A087-F40EE156BD0B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62184503-56B5-499F-8A3A-2935182D0E0D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A76553A7-5688-424B-8BE8-6F6C22B3C33B}"/>
              </a:ext>
            </a:extLst>
          </p:cNvPr>
          <p:cNvGrpSpPr/>
          <p:nvPr/>
        </p:nvGrpSpPr>
        <p:grpSpPr>
          <a:xfrm>
            <a:off x="6630047" y="935669"/>
            <a:ext cx="22946" cy="4329000"/>
            <a:chOff x="581594" y="941520"/>
            <a:chExt cx="22946" cy="4329000"/>
          </a:xfrm>
        </p:grpSpPr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7A3BD7EB-6374-4E07-B33C-B79A7F0AD684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9806D588-4757-4EE9-B75D-A3D3E23999EA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66BC4B9F-E4AA-47DF-AD52-6651C30609D1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3FE932B8-B5F6-4CD9-B90D-07E811D234DD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2A133A20-6E7E-40CC-80DA-EC895F0D46AD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94A1FD65-15D2-4553-9076-FA7DF14243B3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D1F11413-569B-4E1E-AC17-9F6F410B8910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64F717ED-FE0D-48CE-92C8-71A8B06FCAD5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31D8FDE9-B4D5-4DB7-812F-D91C784F9FC2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FED18DBD-7E0A-4663-8A18-A385DB49D4CF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19171E66-D397-4CF6-8F61-3FAEC903AB8F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645F9399-9242-45F7-B6E7-7CE1CAE15981}"/>
              </a:ext>
            </a:extLst>
          </p:cNvPr>
          <p:cNvGrpSpPr/>
          <p:nvPr/>
        </p:nvGrpSpPr>
        <p:grpSpPr>
          <a:xfrm>
            <a:off x="7064033" y="935669"/>
            <a:ext cx="22946" cy="4329000"/>
            <a:chOff x="581594" y="941520"/>
            <a:chExt cx="22946" cy="4329000"/>
          </a:xfrm>
        </p:grpSpPr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42B93650-CD51-4B7A-91CE-3C9F15D7D6D7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F1D9BC37-80F5-4783-852F-B083E8E3FFF8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CBCD25D2-87B4-4E4A-9DAD-180D8E0DA3FC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44ED152E-8B33-4775-B17B-EE64D0D5BA95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29E5897A-564B-405F-8346-CA7A6E629EF2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8D877A61-34C4-425F-8C0F-C67F834969F1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283828D7-6161-464A-AC0C-8C923D004C2B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0E320744-73B3-475E-B366-30690AC7AD77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37FA8D4A-E2F0-4FED-84C5-54BE19C617C0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979181FE-EC50-4C1C-8DE8-680EB10FE438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DD3100A3-43BA-490B-B49C-0D9AAC577DC8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2AA43AF5-5A61-4388-A0BF-90029930C737}"/>
              </a:ext>
            </a:extLst>
          </p:cNvPr>
          <p:cNvGrpSpPr/>
          <p:nvPr/>
        </p:nvGrpSpPr>
        <p:grpSpPr>
          <a:xfrm>
            <a:off x="7492818" y="939588"/>
            <a:ext cx="22946" cy="4329000"/>
            <a:chOff x="581594" y="941520"/>
            <a:chExt cx="22946" cy="4329000"/>
          </a:xfrm>
        </p:grpSpPr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C895A025-9DFB-4ACE-BEF3-0B78AF180C62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778DA141-B058-4C00-A9B6-75311742CDCA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416B3BF-7AE8-4FC8-BDD1-7C566CF36F5E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95157F74-5A72-4360-8B10-8EEE270DFDEC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42E31FF3-B671-433C-911E-07885B627FC6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3814CDF2-7A50-4479-A2E7-E69E5DB7AE0D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6344E4A0-4B8D-46BC-8370-047C2936DD8C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AA6BDFA4-9A80-4347-BEC6-4386F576E6D3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8F6DE9C7-A77F-4D9A-BD80-9F5BCBD12E9C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B7B502C-F21A-4F12-AE1A-AE17DAD9B63C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24B9D652-E1D8-4AF2-9965-71C8BFEEEB86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CE0E3413-C7B1-4567-829B-CC837C3D63F1}"/>
              </a:ext>
            </a:extLst>
          </p:cNvPr>
          <p:cNvGrpSpPr/>
          <p:nvPr/>
        </p:nvGrpSpPr>
        <p:grpSpPr>
          <a:xfrm>
            <a:off x="7930318" y="937601"/>
            <a:ext cx="22946" cy="4329000"/>
            <a:chOff x="581594" y="941520"/>
            <a:chExt cx="22946" cy="4329000"/>
          </a:xfrm>
        </p:grpSpPr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AAEBA72F-790D-4700-9216-E498D5ECCD40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6B433CCF-F8E1-455A-8EED-672531378466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1EACCFF8-6FBD-4168-99C5-69FD2A988343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D23C4D0E-AB50-4FAC-A847-65B79272CA9D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E3D8B755-CCBB-4A30-95FD-62C375E66328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AFF2AE1D-EEC1-418A-A324-8886DE4D269B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4758C767-FE29-4CB3-B67F-7C65FC75BC2C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5E428EE3-FF0B-4E31-B2C9-9DE1AAB46017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D5CB33D0-752A-4450-9652-1677D6F0C040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C1E0A36A-AF96-467C-955B-0F4CEB348DA2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CB295012-DA65-4F89-8F29-5640366EBEA7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EDAC4AC6-786A-4D76-A31C-845C47797A14}"/>
              </a:ext>
            </a:extLst>
          </p:cNvPr>
          <p:cNvGrpSpPr/>
          <p:nvPr/>
        </p:nvGrpSpPr>
        <p:grpSpPr>
          <a:xfrm>
            <a:off x="8358628" y="940057"/>
            <a:ext cx="22946" cy="4329000"/>
            <a:chOff x="581594" y="941520"/>
            <a:chExt cx="22946" cy="4329000"/>
          </a:xfrm>
        </p:grpSpPr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73FD80DB-9FC9-4B2E-96B4-0EB7970AA6AF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76B8C28F-080A-4B11-9E34-7078CA94E2A8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F3D0482F-1882-411D-95B0-A3E7AD217260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5F4A3508-F151-485C-B1C6-E9FBD09A1091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A8ED10C8-2DCE-4314-8780-7CBAB7B4C2D5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9C279866-31A4-4153-8362-F7987A11BC1B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F0B5F1DE-D861-49A9-A144-93C3064C2A08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D9EB3066-538E-4B61-B012-E76F88E8DB52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F83ACC9-5138-48BA-902C-F0E66080BB0C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A098DB59-1FB7-4586-B228-DE8C7B1B3693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B97DFA09-246F-4A43-A2F2-2490AD08C725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1E6819D0-78C6-44BA-A23D-8B834B6F5093}"/>
              </a:ext>
            </a:extLst>
          </p:cNvPr>
          <p:cNvGrpSpPr/>
          <p:nvPr/>
        </p:nvGrpSpPr>
        <p:grpSpPr>
          <a:xfrm>
            <a:off x="8788940" y="945138"/>
            <a:ext cx="22946" cy="4329000"/>
            <a:chOff x="581594" y="941520"/>
            <a:chExt cx="22946" cy="4329000"/>
          </a:xfrm>
        </p:grpSpPr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64EAB5F-4047-4AE4-9642-25913A340955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D72AEFC0-5AA1-4195-9723-4479DAB95123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FC4C4A59-B041-49D8-9CB2-3EFE2B2E6CD1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8A0A3C48-5C0A-4679-BC04-7726A3DD74E8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39BD3232-544C-4C30-93CC-896D91C49A3F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A5F56A65-030D-41A9-9A83-A6B4D79C1EB2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D9B476AC-8C7B-493A-93E7-B6AEB3C56203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5348BCBD-AB61-4726-B8F4-A2B55CB2E773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46EE854F-CDAD-4D84-9533-202138C8CF83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043212AD-5D17-416E-8954-3879C5FB9225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519B1BD2-F174-4976-87FF-072B987B245A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B02ACA81-3B36-4E9A-AC3F-ACB79AC98839}"/>
              </a:ext>
            </a:extLst>
          </p:cNvPr>
          <p:cNvGrpSpPr/>
          <p:nvPr/>
        </p:nvGrpSpPr>
        <p:grpSpPr>
          <a:xfrm>
            <a:off x="9217552" y="937601"/>
            <a:ext cx="22946" cy="4329000"/>
            <a:chOff x="581594" y="941520"/>
            <a:chExt cx="22946" cy="4329000"/>
          </a:xfrm>
        </p:grpSpPr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57920A0D-E3C7-4D16-9D98-12A1F8AF5C81}"/>
                </a:ext>
              </a:extLst>
            </p:cNvPr>
            <p:cNvSpPr/>
            <p:nvPr/>
          </p:nvSpPr>
          <p:spPr>
            <a:xfrm>
              <a:off x="584272" y="941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61737D-8C17-409D-9808-4F6DA73BD9EE}"/>
                </a:ext>
              </a:extLst>
            </p:cNvPr>
            <p:cNvSpPr/>
            <p:nvPr/>
          </p:nvSpPr>
          <p:spPr>
            <a:xfrm>
              <a:off x="581799" y="1376502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DCF4D7F6-C745-4B88-910D-F115D408F295}"/>
                </a:ext>
              </a:extLst>
            </p:cNvPr>
            <p:cNvSpPr/>
            <p:nvPr/>
          </p:nvSpPr>
          <p:spPr>
            <a:xfrm>
              <a:off x="584272" y="1811484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2087AAC9-42D6-49C7-9DB8-09A0656BEEDF}"/>
                </a:ext>
              </a:extLst>
            </p:cNvPr>
            <p:cNvSpPr/>
            <p:nvPr/>
          </p:nvSpPr>
          <p:spPr>
            <a:xfrm>
              <a:off x="584272" y="2241559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280EC83-98BB-4DDE-A4C1-23A73096DF93}"/>
                </a:ext>
              </a:extLst>
            </p:cNvPr>
            <p:cNvSpPr/>
            <p:nvPr/>
          </p:nvSpPr>
          <p:spPr>
            <a:xfrm>
              <a:off x="584272" y="266344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76F82269-B7D1-4B51-A564-7CE09DC5B017}"/>
                </a:ext>
              </a:extLst>
            </p:cNvPr>
            <p:cNvSpPr/>
            <p:nvPr/>
          </p:nvSpPr>
          <p:spPr>
            <a:xfrm>
              <a:off x="585257" y="3102101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CEC7BF2D-8369-4D80-8404-9DDEE5748689}"/>
                </a:ext>
              </a:extLst>
            </p:cNvPr>
            <p:cNvSpPr/>
            <p:nvPr/>
          </p:nvSpPr>
          <p:spPr>
            <a:xfrm>
              <a:off x="584067" y="353217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B8C8409E-7237-4DAF-8992-272CEFC74E3C}"/>
                </a:ext>
              </a:extLst>
            </p:cNvPr>
            <p:cNvSpPr/>
            <p:nvPr/>
          </p:nvSpPr>
          <p:spPr>
            <a:xfrm>
              <a:off x="586540" y="3967287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CF929903-ACB7-4974-B4F8-AE405EC11EDC}"/>
                </a:ext>
              </a:extLst>
            </p:cNvPr>
            <p:cNvSpPr/>
            <p:nvPr/>
          </p:nvSpPr>
          <p:spPr>
            <a:xfrm>
              <a:off x="586540" y="4401718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EE6AD310-B3F3-40E1-819F-B9658EE377B4}"/>
                </a:ext>
              </a:extLst>
            </p:cNvPr>
            <p:cNvSpPr/>
            <p:nvPr/>
          </p:nvSpPr>
          <p:spPr>
            <a:xfrm>
              <a:off x="581594" y="4828946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01D3C8CA-B655-41AE-96E4-8CFFC9B4436C}"/>
                </a:ext>
              </a:extLst>
            </p:cNvPr>
            <p:cNvSpPr/>
            <p:nvPr/>
          </p:nvSpPr>
          <p:spPr>
            <a:xfrm>
              <a:off x="586540" y="5252520"/>
              <a:ext cx="18000" cy="1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3257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90</Words>
  <Application>Microsoft Office PowerPoint</Application>
  <PresentationFormat>A4 Paper (210x297 mm)</PresentationFormat>
  <Paragraphs>68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6</cp:revision>
  <dcterms:created xsi:type="dcterms:W3CDTF">2022-02-01T11:05:46Z</dcterms:created>
  <dcterms:modified xsi:type="dcterms:W3CDTF">2022-05-15T19:55:42Z</dcterms:modified>
</cp:coreProperties>
</file>