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>
        <p:scale>
          <a:sx n="122" d="100"/>
          <a:sy n="122" d="100"/>
        </p:scale>
        <p:origin x="1200" y="-3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15/05/2022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B3BB2CE-689D-45DD-80C8-32EF934BD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10609"/>
              </p:ext>
            </p:extLst>
          </p:nvPr>
        </p:nvGraphicFramePr>
        <p:xfrm>
          <a:off x="640920" y="1410395"/>
          <a:ext cx="5844940" cy="5844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494">
                  <a:extLst>
                    <a:ext uri="{9D8B030D-6E8A-4147-A177-3AD203B41FA5}">
                      <a16:colId xmlns:a16="http://schemas.microsoft.com/office/drawing/2014/main" val="2264371394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3887196785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3317126499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130565736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2082598253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264316729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3014163610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2082123629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920455525"/>
                    </a:ext>
                  </a:extLst>
                </a:gridCol>
                <a:gridCol w="584494">
                  <a:extLst>
                    <a:ext uri="{9D8B030D-6E8A-4147-A177-3AD203B41FA5}">
                      <a16:colId xmlns:a16="http://schemas.microsoft.com/office/drawing/2014/main" val="2059483378"/>
                    </a:ext>
                  </a:extLst>
                </a:gridCol>
              </a:tblGrid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0088020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223542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810449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4097501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0048984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8468671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928064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330495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56736"/>
                  </a:ext>
                </a:extLst>
              </a:tr>
              <a:tr h="584494"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 marL="116899" marR="116899" marT="58449" marB="58449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923365"/>
                  </a:ext>
                </a:extLst>
              </a:tr>
            </a:tbl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4916B4-11AF-4D28-86DA-D0E42C475461}"/>
              </a:ext>
            </a:extLst>
          </p:cNvPr>
          <p:cNvCxnSpPr/>
          <p:nvPr/>
        </p:nvCxnSpPr>
        <p:spPr>
          <a:xfrm>
            <a:off x="640920" y="1410395"/>
            <a:ext cx="0" cy="58449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D9C129-9735-478C-8913-E44CB9CB7422}"/>
              </a:ext>
            </a:extLst>
          </p:cNvPr>
          <p:cNvCxnSpPr>
            <a:cxnSpLocks/>
          </p:cNvCxnSpPr>
          <p:nvPr/>
        </p:nvCxnSpPr>
        <p:spPr>
          <a:xfrm flipH="1">
            <a:off x="640919" y="7255335"/>
            <a:ext cx="58449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3E1ABBA-CC2F-4D2C-87F2-307A14AEB247}"/>
              </a:ext>
            </a:extLst>
          </p:cNvPr>
          <p:cNvSpPr txBox="1"/>
          <p:nvPr/>
        </p:nvSpPr>
        <p:spPr>
          <a:xfrm>
            <a:off x="1052128" y="7171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6D8F2F-3335-4280-AFC0-17D95FA7DA30}"/>
              </a:ext>
            </a:extLst>
          </p:cNvPr>
          <p:cNvSpPr txBox="1"/>
          <p:nvPr/>
        </p:nvSpPr>
        <p:spPr>
          <a:xfrm>
            <a:off x="1637973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98C11-2527-4CF0-A8F6-677F17496F9A}"/>
              </a:ext>
            </a:extLst>
          </p:cNvPr>
          <p:cNvSpPr txBox="1"/>
          <p:nvPr/>
        </p:nvSpPr>
        <p:spPr>
          <a:xfrm>
            <a:off x="2236541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2809FC-1854-4452-9F17-F842D1019025}"/>
              </a:ext>
            </a:extLst>
          </p:cNvPr>
          <p:cNvSpPr txBox="1"/>
          <p:nvPr/>
        </p:nvSpPr>
        <p:spPr>
          <a:xfrm>
            <a:off x="2789329" y="716850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955A81-291E-4D10-BD5B-CB0657F83F9E}"/>
              </a:ext>
            </a:extLst>
          </p:cNvPr>
          <p:cNvSpPr txBox="1"/>
          <p:nvPr/>
        </p:nvSpPr>
        <p:spPr>
          <a:xfrm>
            <a:off x="3391346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CE6E10-28AD-439F-B9A8-14D5422E8DF5}"/>
              </a:ext>
            </a:extLst>
          </p:cNvPr>
          <p:cNvSpPr txBox="1"/>
          <p:nvPr/>
        </p:nvSpPr>
        <p:spPr>
          <a:xfrm>
            <a:off x="3968271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F19D5D-3E9A-4A4E-A6ED-307E4725039A}"/>
              </a:ext>
            </a:extLst>
          </p:cNvPr>
          <p:cNvSpPr txBox="1"/>
          <p:nvPr/>
        </p:nvSpPr>
        <p:spPr>
          <a:xfrm>
            <a:off x="4569262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A23965-DF80-44A1-A10C-C99AE0CBAFA9}"/>
              </a:ext>
            </a:extLst>
          </p:cNvPr>
          <p:cNvSpPr txBox="1"/>
          <p:nvPr/>
        </p:nvSpPr>
        <p:spPr>
          <a:xfrm>
            <a:off x="5160971" y="7171584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1E59DE-1E5C-45E8-8205-872AAD7B1355}"/>
              </a:ext>
            </a:extLst>
          </p:cNvPr>
          <p:cNvSpPr txBox="1"/>
          <p:nvPr/>
        </p:nvSpPr>
        <p:spPr>
          <a:xfrm>
            <a:off x="5746816" y="716850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38D64B-32AC-4F24-A0D5-AF22F63C887E}"/>
              </a:ext>
            </a:extLst>
          </p:cNvPr>
          <p:cNvSpPr txBox="1"/>
          <p:nvPr/>
        </p:nvSpPr>
        <p:spPr>
          <a:xfrm>
            <a:off x="6257815" y="7162769"/>
            <a:ext cx="54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DD406D-A234-40EA-AFBC-E3D01BDBD016}"/>
              </a:ext>
            </a:extLst>
          </p:cNvPr>
          <p:cNvSpPr txBox="1"/>
          <p:nvPr/>
        </p:nvSpPr>
        <p:spPr>
          <a:xfrm>
            <a:off x="427279" y="7171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29EADD-CA5F-4090-A148-11167B8A06CA}"/>
              </a:ext>
            </a:extLst>
          </p:cNvPr>
          <p:cNvSpPr txBox="1"/>
          <p:nvPr/>
        </p:nvSpPr>
        <p:spPr>
          <a:xfrm>
            <a:off x="415731" y="648534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E8BF90-ACC5-4756-AA5C-3A4EB6FBF300}"/>
              </a:ext>
            </a:extLst>
          </p:cNvPr>
          <p:cNvSpPr txBox="1"/>
          <p:nvPr/>
        </p:nvSpPr>
        <p:spPr>
          <a:xfrm>
            <a:off x="415731" y="5895551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BA9C53-DAD8-4A85-89B4-D6170D63C6F0}"/>
              </a:ext>
            </a:extLst>
          </p:cNvPr>
          <p:cNvSpPr txBox="1"/>
          <p:nvPr/>
        </p:nvSpPr>
        <p:spPr>
          <a:xfrm>
            <a:off x="415731" y="5305762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614333-FF72-4FF5-822C-C8A332F207C2}"/>
              </a:ext>
            </a:extLst>
          </p:cNvPr>
          <p:cNvSpPr txBox="1"/>
          <p:nvPr/>
        </p:nvSpPr>
        <p:spPr>
          <a:xfrm>
            <a:off x="415731" y="4724406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37C2D2-C5DB-405B-940B-EC6817150408}"/>
              </a:ext>
            </a:extLst>
          </p:cNvPr>
          <p:cNvSpPr txBox="1"/>
          <p:nvPr/>
        </p:nvSpPr>
        <p:spPr>
          <a:xfrm>
            <a:off x="402007" y="4152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153759-2A0A-49DD-A3CF-0DA50F1A102F}"/>
              </a:ext>
            </a:extLst>
          </p:cNvPr>
          <p:cNvSpPr txBox="1"/>
          <p:nvPr/>
        </p:nvSpPr>
        <p:spPr>
          <a:xfrm>
            <a:off x="403348" y="3554231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9FABE7-EA5E-448F-A63A-E71266A89B74}"/>
              </a:ext>
            </a:extLst>
          </p:cNvPr>
          <p:cNvSpPr txBox="1"/>
          <p:nvPr/>
        </p:nvSpPr>
        <p:spPr>
          <a:xfrm>
            <a:off x="408630" y="2982054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5B3B6-A78F-4615-BFA9-DF7E0C3651B7}"/>
              </a:ext>
            </a:extLst>
          </p:cNvPr>
          <p:cNvSpPr txBox="1"/>
          <p:nvPr/>
        </p:nvSpPr>
        <p:spPr>
          <a:xfrm>
            <a:off x="408630" y="240877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9067BB-D654-46E0-9A45-0FE3BE6B19CE}"/>
              </a:ext>
            </a:extLst>
          </p:cNvPr>
          <p:cNvSpPr txBox="1"/>
          <p:nvPr/>
        </p:nvSpPr>
        <p:spPr>
          <a:xfrm>
            <a:off x="408630" y="1834667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1A942F9-CC89-4E7C-A4B7-B1557C6DA270}"/>
              </a:ext>
            </a:extLst>
          </p:cNvPr>
          <p:cNvSpPr txBox="1"/>
          <p:nvPr/>
        </p:nvSpPr>
        <p:spPr>
          <a:xfrm>
            <a:off x="267641" y="1290024"/>
            <a:ext cx="54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Geometry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94916B4-11AF-4D28-86DA-D0E42C475461}"/>
              </a:ext>
            </a:extLst>
          </p:cNvPr>
          <p:cNvCxnSpPr/>
          <p:nvPr/>
        </p:nvCxnSpPr>
        <p:spPr>
          <a:xfrm>
            <a:off x="640920" y="1410395"/>
            <a:ext cx="0" cy="58449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D9C129-9735-478C-8913-E44CB9CB7422}"/>
              </a:ext>
            </a:extLst>
          </p:cNvPr>
          <p:cNvCxnSpPr>
            <a:cxnSpLocks/>
          </p:cNvCxnSpPr>
          <p:nvPr/>
        </p:nvCxnSpPr>
        <p:spPr>
          <a:xfrm flipH="1">
            <a:off x="640919" y="7255335"/>
            <a:ext cx="58449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3E1ABBA-CC2F-4D2C-87F2-307A14AEB247}"/>
              </a:ext>
            </a:extLst>
          </p:cNvPr>
          <p:cNvSpPr txBox="1"/>
          <p:nvPr/>
        </p:nvSpPr>
        <p:spPr>
          <a:xfrm>
            <a:off x="1052128" y="7171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6D8F2F-3335-4280-AFC0-17D95FA7DA30}"/>
              </a:ext>
            </a:extLst>
          </p:cNvPr>
          <p:cNvSpPr txBox="1"/>
          <p:nvPr/>
        </p:nvSpPr>
        <p:spPr>
          <a:xfrm>
            <a:off x="1637973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6298C11-2527-4CF0-A8F6-677F17496F9A}"/>
              </a:ext>
            </a:extLst>
          </p:cNvPr>
          <p:cNvSpPr txBox="1"/>
          <p:nvPr/>
        </p:nvSpPr>
        <p:spPr>
          <a:xfrm>
            <a:off x="2236541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2809FC-1854-4452-9F17-F842D1019025}"/>
              </a:ext>
            </a:extLst>
          </p:cNvPr>
          <p:cNvSpPr txBox="1"/>
          <p:nvPr/>
        </p:nvSpPr>
        <p:spPr>
          <a:xfrm>
            <a:off x="2789329" y="716850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955A81-291E-4D10-BD5B-CB0657F83F9E}"/>
              </a:ext>
            </a:extLst>
          </p:cNvPr>
          <p:cNvSpPr txBox="1"/>
          <p:nvPr/>
        </p:nvSpPr>
        <p:spPr>
          <a:xfrm>
            <a:off x="3391346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CE6E10-28AD-439F-B9A8-14D5422E8DF5}"/>
              </a:ext>
            </a:extLst>
          </p:cNvPr>
          <p:cNvSpPr txBox="1"/>
          <p:nvPr/>
        </p:nvSpPr>
        <p:spPr>
          <a:xfrm>
            <a:off x="3968271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F19D5D-3E9A-4A4E-A6ED-307E4725039A}"/>
              </a:ext>
            </a:extLst>
          </p:cNvPr>
          <p:cNvSpPr txBox="1"/>
          <p:nvPr/>
        </p:nvSpPr>
        <p:spPr>
          <a:xfrm>
            <a:off x="4569262" y="716247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A23965-DF80-44A1-A10C-C99AE0CBAFA9}"/>
              </a:ext>
            </a:extLst>
          </p:cNvPr>
          <p:cNvSpPr txBox="1"/>
          <p:nvPr/>
        </p:nvSpPr>
        <p:spPr>
          <a:xfrm>
            <a:off x="5160971" y="7171584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1E59DE-1E5C-45E8-8205-872AAD7B1355}"/>
              </a:ext>
            </a:extLst>
          </p:cNvPr>
          <p:cNvSpPr txBox="1"/>
          <p:nvPr/>
        </p:nvSpPr>
        <p:spPr>
          <a:xfrm>
            <a:off x="5746816" y="716850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38D64B-32AC-4F24-A0D5-AF22F63C887E}"/>
              </a:ext>
            </a:extLst>
          </p:cNvPr>
          <p:cNvSpPr txBox="1"/>
          <p:nvPr/>
        </p:nvSpPr>
        <p:spPr>
          <a:xfrm>
            <a:off x="6257815" y="7162769"/>
            <a:ext cx="54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DD406D-A234-40EA-AFBC-E3D01BDBD016}"/>
              </a:ext>
            </a:extLst>
          </p:cNvPr>
          <p:cNvSpPr txBox="1"/>
          <p:nvPr/>
        </p:nvSpPr>
        <p:spPr>
          <a:xfrm>
            <a:off x="427279" y="7171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29EADD-CA5F-4090-A148-11167B8A06CA}"/>
              </a:ext>
            </a:extLst>
          </p:cNvPr>
          <p:cNvSpPr txBox="1"/>
          <p:nvPr/>
        </p:nvSpPr>
        <p:spPr>
          <a:xfrm>
            <a:off x="415731" y="6485340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E8BF90-ACC5-4756-AA5C-3A4EB6FBF300}"/>
              </a:ext>
            </a:extLst>
          </p:cNvPr>
          <p:cNvSpPr txBox="1"/>
          <p:nvPr/>
        </p:nvSpPr>
        <p:spPr>
          <a:xfrm>
            <a:off x="415731" y="5895551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BA9C53-DAD8-4A85-89B4-D6170D63C6F0}"/>
              </a:ext>
            </a:extLst>
          </p:cNvPr>
          <p:cNvSpPr txBox="1"/>
          <p:nvPr/>
        </p:nvSpPr>
        <p:spPr>
          <a:xfrm>
            <a:off x="415731" y="5305762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614333-FF72-4FF5-822C-C8A332F207C2}"/>
              </a:ext>
            </a:extLst>
          </p:cNvPr>
          <p:cNvSpPr txBox="1"/>
          <p:nvPr/>
        </p:nvSpPr>
        <p:spPr>
          <a:xfrm>
            <a:off x="415731" y="4724406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37C2D2-C5DB-405B-940B-EC6817150408}"/>
              </a:ext>
            </a:extLst>
          </p:cNvPr>
          <p:cNvSpPr txBox="1"/>
          <p:nvPr/>
        </p:nvSpPr>
        <p:spPr>
          <a:xfrm>
            <a:off x="402007" y="4152163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153759-2A0A-49DD-A3CF-0DA50F1A102F}"/>
              </a:ext>
            </a:extLst>
          </p:cNvPr>
          <p:cNvSpPr txBox="1"/>
          <p:nvPr/>
        </p:nvSpPr>
        <p:spPr>
          <a:xfrm>
            <a:off x="403348" y="3554231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9FABE7-EA5E-448F-A63A-E71266A89B74}"/>
              </a:ext>
            </a:extLst>
          </p:cNvPr>
          <p:cNvSpPr txBox="1"/>
          <p:nvPr/>
        </p:nvSpPr>
        <p:spPr>
          <a:xfrm>
            <a:off x="408630" y="2982054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75B3B6-A78F-4615-BFA9-DF7E0C3651B7}"/>
              </a:ext>
            </a:extLst>
          </p:cNvPr>
          <p:cNvSpPr txBox="1"/>
          <p:nvPr/>
        </p:nvSpPr>
        <p:spPr>
          <a:xfrm>
            <a:off x="408630" y="2408775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9067BB-D654-46E0-9A45-0FE3BE6B19CE}"/>
              </a:ext>
            </a:extLst>
          </p:cNvPr>
          <p:cNvSpPr txBox="1"/>
          <p:nvPr/>
        </p:nvSpPr>
        <p:spPr>
          <a:xfrm>
            <a:off x="408630" y="1834667"/>
            <a:ext cx="340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1A942F9-CC89-4E7C-A4B7-B1557C6DA270}"/>
              </a:ext>
            </a:extLst>
          </p:cNvPr>
          <p:cNvSpPr txBox="1"/>
          <p:nvPr/>
        </p:nvSpPr>
        <p:spPr>
          <a:xfrm>
            <a:off x="267641" y="1290024"/>
            <a:ext cx="549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10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C1C00B-FC78-4743-B620-FBB85F625B33}"/>
              </a:ext>
            </a:extLst>
          </p:cNvPr>
          <p:cNvGrpSpPr/>
          <p:nvPr/>
        </p:nvGrpSpPr>
        <p:grpSpPr>
          <a:xfrm>
            <a:off x="635520" y="1403756"/>
            <a:ext cx="5855740" cy="12733"/>
            <a:chOff x="635520" y="1403756"/>
            <a:chExt cx="5855740" cy="12733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F30F3A9-5A5C-409F-A2D6-626295C211B1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E48C98C-99D9-4FCA-94F5-9A0989EFD49F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ECD22F2-7DB7-4ED5-B57C-2BD90E8FAFD7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DDD2704-8ED7-43CD-AED2-8C90C3D0C37F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D48C3015-9B2D-49DA-8169-627DE4E113FD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5B2E103-16A6-4454-A662-8EBEA24EB1B6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E24E4B-AA59-45C4-BA3C-743546CC2390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6FCE49A-7A7C-4D25-BF30-D8735F621674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487426-2A35-4383-85D1-111574FFBBF2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47CA36A-B419-4152-818E-96EC4C562035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2F17F66-049C-4488-A9AA-A371F1998D9E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493DA2F-C943-42D5-9184-8FC98001F3F9}"/>
              </a:ext>
            </a:extLst>
          </p:cNvPr>
          <p:cNvGrpSpPr/>
          <p:nvPr/>
        </p:nvGrpSpPr>
        <p:grpSpPr>
          <a:xfrm>
            <a:off x="635520" y="1981370"/>
            <a:ext cx="5855740" cy="12733"/>
            <a:chOff x="635520" y="1403756"/>
            <a:chExt cx="5855740" cy="1273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1C80EE1-1F6E-40B8-926B-4BF5358088F7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5797175-8928-4063-B594-A1D5B7970BBE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FF27260-B135-4F0B-9AB3-135A7A18DC18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987B1C-43AF-44FE-85A3-029D07E5C35A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3D668B3-ECF1-47DA-99C9-2BEE8900F60E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7534343-583A-4EA7-BC79-BE967FC51552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80E5FC6-20F6-45B6-8334-6AD8CAA70437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EF22212-B0E4-4AFC-AB79-B0331F7D5C6A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408EB19-BF14-4CF1-8739-F164C87F2F43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0467C04-4B60-4C1B-BB0E-044E1866D7D0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1535A994-564D-42DB-B5E5-A2FAAA05A5AC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700EC35-B55E-4539-B6A0-351D6A065BE1}"/>
              </a:ext>
            </a:extLst>
          </p:cNvPr>
          <p:cNvGrpSpPr/>
          <p:nvPr/>
        </p:nvGrpSpPr>
        <p:grpSpPr>
          <a:xfrm>
            <a:off x="635520" y="2571454"/>
            <a:ext cx="5855740" cy="12733"/>
            <a:chOff x="635520" y="1403756"/>
            <a:chExt cx="5855740" cy="12733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6332E34E-1245-48BB-9FBC-2F4707F5D255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9DEB391-7EA6-4BBA-9B36-0C0E00F604CC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85DCC8B-1973-40A6-BA0B-1FD51AB49BEB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D089CDA2-D919-4523-9AEE-B1DE268BE6E2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06D5330-4941-4826-9019-F303FC2A7723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20F9DA16-7FC0-4F26-82BC-53E3AEAFDB65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A6D06718-71D5-4CCD-A4E1-E0AF282B5820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991B909-3643-4EE6-A820-5DA7B23104CE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37BA4DB4-ED1B-471C-AFD2-05733FE88AEF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0A132D8-0F5C-44E1-95EB-193D0D9F3BCD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CB149176-FFCE-48F2-A4F8-ABA4BA4D0A9F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A6B3B01-2CA5-45BD-B0CA-715D525D8A02}"/>
              </a:ext>
            </a:extLst>
          </p:cNvPr>
          <p:cNvGrpSpPr/>
          <p:nvPr/>
        </p:nvGrpSpPr>
        <p:grpSpPr>
          <a:xfrm>
            <a:off x="635520" y="3155425"/>
            <a:ext cx="5855740" cy="12733"/>
            <a:chOff x="635520" y="1403756"/>
            <a:chExt cx="5855740" cy="12733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9542647-8BEF-4693-879D-A767E35ED295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4092EE0-FBB2-4E31-BC3A-0F7ED4CFB363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9362544-6A02-4F06-9E91-A163A678BAA6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114428CE-106E-45C3-BCE0-444443228C81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E2B3FFCE-7F31-4F94-80A1-992C33CB974C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03C3C238-F7B5-4B01-A365-B83E8CBF7711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6F71F1B-6A67-4DA4-801B-82908791D1A9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805EB773-70C0-4580-B0A4-3992A6F829F7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EFFFE21-F602-47F9-867B-DC4E2B39780E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6C2C6777-84F1-42F3-91D1-3B5DB10D086E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C4E2E8AF-EE8A-45EF-98B3-C0489D64103D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E146CEC-3DAE-465B-A7D3-A11C7629337F}"/>
              </a:ext>
            </a:extLst>
          </p:cNvPr>
          <p:cNvGrpSpPr/>
          <p:nvPr/>
        </p:nvGrpSpPr>
        <p:grpSpPr>
          <a:xfrm>
            <a:off x="635520" y="3738523"/>
            <a:ext cx="5855740" cy="12733"/>
            <a:chOff x="635520" y="1403756"/>
            <a:chExt cx="5855740" cy="12733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E2138F99-C957-4A65-958B-08694A64BBC5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5F41DAC6-324C-461A-ABAA-121129AED527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EC6C3DC-41FD-4DC4-89E5-65427273907E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C22DD107-11F1-4557-8D69-C364F8A51C1B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C1DFB75-2B38-4109-8D7B-DDC581AA2E9D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BA0AC110-5054-40F9-8796-028EECF3A8F6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D7A49018-32B2-4BCB-9C84-1425DFD902C6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AD398B46-6928-4AF3-8806-C2DE91397016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A604771F-62D1-4F2C-8919-2DE611B81F45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6AD7085B-A46C-42B7-B259-8549027CBE48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9015C79-C86A-4FA0-B23C-2DE6816802F4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59C5AEB-3AAC-49D0-BE08-3082CCB03FC7}"/>
              </a:ext>
            </a:extLst>
          </p:cNvPr>
          <p:cNvGrpSpPr/>
          <p:nvPr/>
        </p:nvGrpSpPr>
        <p:grpSpPr>
          <a:xfrm>
            <a:off x="632585" y="4326499"/>
            <a:ext cx="5855740" cy="12733"/>
            <a:chOff x="635520" y="1403756"/>
            <a:chExt cx="5855740" cy="12733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903E32C6-ECAE-43B5-A554-FE8CF0490F22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A13E359C-2D61-4030-9DA8-25C60EA70F62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ED13544-7695-49CB-AC1A-3B3617C09727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583D038F-B128-461D-847C-524009482C67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5680AB59-372B-475D-907D-E0E77C1E9D83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A7B18DE-3063-473E-A2DA-AFE9FCA800F8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75F2924-9FA2-4A24-8191-86C29B75349F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443B9B31-4B6B-4384-8D5B-433DE75E577A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4B006662-5CF1-4F5C-B7AF-BD9DD45B4A01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BE18886-2C80-4719-9A61-7636A178958E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6C7A87DC-E92A-4C4E-8535-BC056F28DEDF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573D3B7-82CA-413B-B13B-80851646F782}"/>
              </a:ext>
            </a:extLst>
          </p:cNvPr>
          <p:cNvGrpSpPr/>
          <p:nvPr/>
        </p:nvGrpSpPr>
        <p:grpSpPr>
          <a:xfrm>
            <a:off x="630120" y="4909347"/>
            <a:ext cx="5855740" cy="12733"/>
            <a:chOff x="635520" y="1403756"/>
            <a:chExt cx="5855740" cy="12733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48518E5-AA48-482E-B534-6645C1747833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CF1386F3-21BD-4C7A-AC3A-27BD56409E42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D529784A-71C2-4821-8991-72E8E019CA2E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02054378-1329-47EA-8121-C86A8164FF70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D1CAECE-19F0-4C77-A42D-5BFA1710DC16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70752810-3DC5-4588-959F-E8657549F7D8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8A3AE139-93CC-4C36-A28D-61423FF613B1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B1CE4DC-BCBB-4694-A79C-DFB314BD855A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B429DCD3-D91F-4C9A-8846-4063DA97A648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056E0C0-708C-4D22-A28F-6F4991C5FA02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3EA6BF17-687B-4ACF-AEB8-F95D5B9F2F98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41546AB-3313-4B28-8959-C570BDEFC3DB}"/>
              </a:ext>
            </a:extLst>
          </p:cNvPr>
          <p:cNvGrpSpPr/>
          <p:nvPr/>
        </p:nvGrpSpPr>
        <p:grpSpPr>
          <a:xfrm>
            <a:off x="637985" y="5491674"/>
            <a:ext cx="5855740" cy="12733"/>
            <a:chOff x="635520" y="1403756"/>
            <a:chExt cx="5855740" cy="12733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E9D697E6-D011-4925-B923-C9C2B86C01E8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B914BEA0-4E4B-4C8E-866C-78226DBE0EBB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7E8DD42D-FE8C-4147-BD13-DEFFD9671130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75AD09B9-EB3A-4ECC-A5DA-B2F8AD058DF8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A6FC9ED3-6DF8-46E7-8E87-170ED3F3800F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EEA154F4-2142-4BCD-B74C-B42139E0E0D9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463BDA0E-961A-41FF-8A67-76F3D9E1074E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F6259D58-45D2-4E3D-B25F-DCCA965A0EAB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5495AB6B-5B73-47F6-8EC5-D41E1E204F5E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E5F3E8F9-7767-49CE-AECB-FBDB47B39A57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0E66FA4-4D68-4881-AD4B-6FF61E3F48EB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2CD173D-97F9-462A-8170-0F19FF60CF60}"/>
              </a:ext>
            </a:extLst>
          </p:cNvPr>
          <p:cNvGrpSpPr/>
          <p:nvPr/>
        </p:nvGrpSpPr>
        <p:grpSpPr>
          <a:xfrm>
            <a:off x="632585" y="6082030"/>
            <a:ext cx="5855740" cy="12733"/>
            <a:chOff x="635520" y="1403756"/>
            <a:chExt cx="5855740" cy="12733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34667A20-40E0-40D3-9F5C-E264223096AB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7020E115-D267-4FF5-B6D6-E25F472A4BD8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0B338004-4514-46D2-A875-E2358BA0C72D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F9F14937-340A-476A-8778-BA7514552FF8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7BCB0FF-A0D8-4189-9695-9CF609D49D43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4EFBE9B-AC14-45E5-A14E-8FFACA9DC473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E212C2CB-1CE9-48FD-83B4-4E89D3E9BD65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C8C8A45E-4881-4D42-81AA-EE4DB2354265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879222D0-93ED-4040-AC6F-99341501F3F7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6D1BFBE2-B5B5-4071-A5C2-8F0D48A1A8E1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35C1EA4A-606D-4E63-9D21-FB9A45E864F4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197716E-EB93-420B-817D-1C40F1D51AFD}"/>
              </a:ext>
            </a:extLst>
          </p:cNvPr>
          <p:cNvGrpSpPr/>
          <p:nvPr/>
        </p:nvGrpSpPr>
        <p:grpSpPr>
          <a:xfrm>
            <a:off x="635050" y="6663640"/>
            <a:ext cx="5855740" cy="12733"/>
            <a:chOff x="635520" y="1403756"/>
            <a:chExt cx="5855740" cy="12733"/>
          </a:xfrm>
        </p:grpSpPr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4996E302-170F-45FF-8ABF-21AD3A1A4171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F6A66A61-8C02-4414-B16F-CCF8A35BC6B3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1D2B5A1-BC3D-406F-86C6-A1367FEFBB64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0697CC2-D405-4B74-B9A3-A0467CF0FD99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657E8668-ABA2-48F4-A9C3-22ED3C650CF6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E0ABDE3F-32FC-4BD0-9099-8E9F54345444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953C0170-78DB-4EBB-8B8D-1AE78C7C6D56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F8D38CF2-271F-4B6B-953A-7F93B59AF233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00B8262F-A490-47A9-ACEE-3EB8303E8B8B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8927E8E1-6F1A-4125-9C56-982053FB8E08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4CA11D43-F720-4074-9D17-ABDC7BF24A67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89A6C16-0574-45E0-AA42-D3F3F5F8B6B9}"/>
              </a:ext>
            </a:extLst>
          </p:cNvPr>
          <p:cNvGrpSpPr/>
          <p:nvPr/>
        </p:nvGrpSpPr>
        <p:grpSpPr>
          <a:xfrm>
            <a:off x="632585" y="7248968"/>
            <a:ext cx="5855740" cy="12733"/>
            <a:chOff x="635520" y="1403756"/>
            <a:chExt cx="5855740" cy="12733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171EA20B-E884-4038-914F-BE98D2808CF0}"/>
                </a:ext>
              </a:extLst>
            </p:cNvPr>
            <p:cNvSpPr/>
            <p:nvPr/>
          </p:nvSpPr>
          <p:spPr>
            <a:xfrm>
              <a:off x="635520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B43757C8-B81D-4A99-85AB-47A8F32A8A11}"/>
                </a:ext>
              </a:extLst>
            </p:cNvPr>
            <p:cNvSpPr/>
            <p:nvPr/>
          </p:nvSpPr>
          <p:spPr>
            <a:xfrm>
              <a:off x="1222322" y="1404995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8F08C5F0-BB7A-4B17-AF52-3AA9DB63E92B}"/>
                </a:ext>
              </a:extLst>
            </p:cNvPr>
            <p:cNvSpPr/>
            <p:nvPr/>
          </p:nvSpPr>
          <p:spPr>
            <a:xfrm>
              <a:off x="180366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9008B792-F9FF-46FA-A31D-6DA6BCD17B79}"/>
                </a:ext>
              </a:extLst>
            </p:cNvPr>
            <p:cNvSpPr/>
            <p:nvPr/>
          </p:nvSpPr>
          <p:spPr>
            <a:xfrm>
              <a:off x="2390535" y="1404028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69F71DB0-59FD-48E0-882D-A1741DE582BA}"/>
                </a:ext>
              </a:extLst>
            </p:cNvPr>
            <p:cNvSpPr/>
            <p:nvPr/>
          </p:nvSpPr>
          <p:spPr>
            <a:xfrm>
              <a:off x="2971216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0AD2CD4-2EDB-476D-B720-4E89589FCE73}"/>
                </a:ext>
              </a:extLst>
            </p:cNvPr>
            <p:cNvSpPr/>
            <p:nvPr/>
          </p:nvSpPr>
          <p:spPr>
            <a:xfrm>
              <a:off x="3560455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6E68B0AC-3FE5-4FF6-8774-B4C65D3D2E4A}"/>
                </a:ext>
              </a:extLst>
            </p:cNvPr>
            <p:cNvSpPr/>
            <p:nvPr/>
          </p:nvSpPr>
          <p:spPr>
            <a:xfrm>
              <a:off x="4144294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948481B5-6B29-4C53-83C1-731DD0ACFB6E}"/>
                </a:ext>
              </a:extLst>
            </p:cNvPr>
            <p:cNvSpPr/>
            <p:nvPr/>
          </p:nvSpPr>
          <p:spPr>
            <a:xfrm>
              <a:off x="4727147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20DB19DD-EFD1-4104-B070-C9C23A545278}"/>
                </a:ext>
              </a:extLst>
            </p:cNvPr>
            <p:cNvSpPr/>
            <p:nvPr/>
          </p:nvSpPr>
          <p:spPr>
            <a:xfrm>
              <a:off x="5312109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6C939D36-23FB-4586-9D65-12D295CC51DD}"/>
                </a:ext>
              </a:extLst>
            </p:cNvPr>
            <p:cNvSpPr/>
            <p:nvPr/>
          </p:nvSpPr>
          <p:spPr>
            <a:xfrm>
              <a:off x="5894825" y="1403756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38CA61F7-71E2-455E-B88A-EB0D82D0B489}"/>
                </a:ext>
              </a:extLst>
            </p:cNvPr>
            <p:cNvSpPr/>
            <p:nvPr/>
          </p:nvSpPr>
          <p:spPr>
            <a:xfrm>
              <a:off x="6480460" y="1405689"/>
              <a:ext cx="10800" cy="108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20594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48</Words>
  <Application>Microsoft Office PowerPoint</Application>
  <PresentationFormat>A4 Paper (210x297 mm)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8</cp:revision>
  <dcterms:created xsi:type="dcterms:W3CDTF">2022-02-01T11:05:46Z</dcterms:created>
  <dcterms:modified xsi:type="dcterms:W3CDTF">2022-05-15T19:13:30Z</dcterms:modified>
</cp:coreProperties>
</file>