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6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21" autoAdjust="0"/>
  </p:normalViewPr>
  <p:slideViewPr>
    <p:cSldViewPr snapToGrid="0" snapToObjects="1">
      <p:cViewPr>
        <p:scale>
          <a:sx n="42" d="100"/>
          <a:sy n="42" d="100"/>
        </p:scale>
        <p:origin x="979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4D65D13-CE8B-42F4-86DE-829583D6D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535271"/>
              </p:ext>
            </p:extLst>
          </p:nvPr>
        </p:nvGraphicFramePr>
        <p:xfrm>
          <a:off x="276478" y="1067435"/>
          <a:ext cx="6209382" cy="6209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55">
                  <a:extLst>
                    <a:ext uri="{9D8B030D-6E8A-4147-A177-3AD203B41FA5}">
                      <a16:colId xmlns:a16="http://schemas.microsoft.com/office/drawing/2014/main" val="958765536"/>
                    </a:ext>
                  </a:extLst>
                </a:gridCol>
                <a:gridCol w="303485">
                  <a:extLst>
                    <a:ext uri="{9D8B030D-6E8A-4147-A177-3AD203B41FA5}">
                      <a16:colId xmlns:a16="http://schemas.microsoft.com/office/drawing/2014/main" val="400856033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122534522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2080429929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1752008745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552285609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144202050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696827395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2984213430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2328706133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746273024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803727930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290250236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4084007455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2253048651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134428274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4060695380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029236706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3800154126"/>
                    </a:ext>
                  </a:extLst>
                </a:gridCol>
                <a:gridCol w="310469">
                  <a:extLst>
                    <a:ext uri="{9D8B030D-6E8A-4147-A177-3AD203B41FA5}">
                      <a16:colId xmlns:a16="http://schemas.microsoft.com/office/drawing/2014/main" val="1101767607"/>
                    </a:ext>
                  </a:extLst>
                </a:gridCol>
              </a:tblGrid>
              <a:tr h="310469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378040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832296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599335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032418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886802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152964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567804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949037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340677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267779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77436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735620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740007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15013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463092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314672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558170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718800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91375"/>
                  </a:ext>
                </a:extLst>
              </a:tr>
              <a:tr h="31046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461002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15FECD-CE09-47D0-9522-4760063AAD03}"/>
              </a:ext>
            </a:extLst>
          </p:cNvPr>
          <p:cNvCxnSpPr>
            <a:cxnSpLocks/>
            <a:stCxn id="4" idx="0"/>
            <a:endCxn id="4" idx="2"/>
          </p:cNvCxnSpPr>
          <p:nvPr/>
        </p:nvCxnSpPr>
        <p:spPr>
          <a:xfrm>
            <a:off x="3381169" y="1067435"/>
            <a:ext cx="0" cy="6209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EE99E1-4D6F-4FA6-847D-395AE52226E7}"/>
              </a:ext>
            </a:extLst>
          </p:cNvPr>
          <p:cNvCxnSpPr>
            <a:cxnSpLocks/>
            <a:stCxn id="4" idx="1"/>
            <a:endCxn id="4" idx="3"/>
          </p:cNvCxnSpPr>
          <p:nvPr/>
        </p:nvCxnSpPr>
        <p:spPr>
          <a:xfrm>
            <a:off x="276478" y="4172125"/>
            <a:ext cx="62093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7111B14-1C8E-40FC-9487-E11CB0DB336C}"/>
              </a:ext>
            </a:extLst>
          </p:cNvPr>
          <p:cNvSpPr txBox="1"/>
          <p:nvPr/>
        </p:nvSpPr>
        <p:spPr>
          <a:xfrm>
            <a:off x="3563655" y="410736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AED408-BAC6-429A-8F17-9897D5C8A2AC}"/>
              </a:ext>
            </a:extLst>
          </p:cNvPr>
          <p:cNvSpPr txBox="1"/>
          <p:nvPr/>
        </p:nvSpPr>
        <p:spPr>
          <a:xfrm>
            <a:off x="3879350" y="4106325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7D9F15-576D-43AF-ADAE-BD1A8D150AE9}"/>
              </a:ext>
            </a:extLst>
          </p:cNvPr>
          <p:cNvSpPr txBox="1"/>
          <p:nvPr/>
        </p:nvSpPr>
        <p:spPr>
          <a:xfrm>
            <a:off x="4176143" y="410632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CE86E3-0B0B-4912-8F6D-B4471E8B8B6D}"/>
              </a:ext>
            </a:extLst>
          </p:cNvPr>
          <p:cNvSpPr txBox="1"/>
          <p:nvPr/>
        </p:nvSpPr>
        <p:spPr>
          <a:xfrm>
            <a:off x="4491838" y="410736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348628-0FEA-4D77-B572-7339BA192F36}"/>
              </a:ext>
            </a:extLst>
          </p:cNvPr>
          <p:cNvSpPr txBox="1"/>
          <p:nvPr/>
        </p:nvSpPr>
        <p:spPr>
          <a:xfrm>
            <a:off x="4800305" y="4107648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8574FF-D66D-4E7D-A055-02D5587C44D2}"/>
              </a:ext>
            </a:extLst>
          </p:cNvPr>
          <p:cNvSpPr txBox="1"/>
          <p:nvPr/>
        </p:nvSpPr>
        <p:spPr>
          <a:xfrm>
            <a:off x="5116000" y="4107648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1696D9-E0AF-4511-B9EB-7CB6B225B320}"/>
              </a:ext>
            </a:extLst>
          </p:cNvPr>
          <p:cNvSpPr txBox="1"/>
          <p:nvPr/>
        </p:nvSpPr>
        <p:spPr>
          <a:xfrm>
            <a:off x="5420021" y="410632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C5878D-E9C1-4F09-A663-728B3314F04A}"/>
              </a:ext>
            </a:extLst>
          </p:cNvPr>
          <p:cNvSpPr txBox="1"/>
          <p:nvPr/>
        </p:nvSpPr>
        <p:spPr>
          <a:xfrm>
            <a:off x="5735716" y="4108075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1C4CA0-0880-4C9D-BEF0-B5B7D2C15E84}"/>
              </a:ext>
            </a:extLst>
          </p:cNvPr>
          <p:cNvSpPr txBox="1"/>
          <p:nvPr/>
        </p:nvSpPr>
        <p:spPr>
          <a:xfrm>
            <a:off x="6046464" y="4106322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0A3984-206A-40FA-94C4-9F0F328E3BC7}"/>
              </a:ext>
            </a:extLst>
          </p:cNvPr>
          <p:cNvSpPr txBox="1"/>
          <p:nvPr/>
        </p:nvSpPr>
        <p:spPr>
          <a:xfrm>
            <a:off x="6309510" y="410632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C0B2C4-DA9F-45C2-ACF9-C6080D854075}"/>
              </a:ext>
            </a:extLst>
          </p:cNvPr>
          <p:cNvSpPr txBox="1"/>
          <p:nvPr/>
        </p:nvSpPr>
        <p:spPr>
          <a:xfrm>
            <a:off x="2911249" y="4106320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0A7076-58A6-4999-B8A3-DEB2EEF46103}"/>
              </a:ext>
            </a:extLst>
          </p:cNvPr>
          <p:cNvSpPr txBox="1"/>
          <p:nvPr/>
        </p:nvSpPr>
        <p:spPr>
          <a:xfrm>
            <a:off x="2592026" y="4108075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4663AB-7F93-4604-81D8-C7CDCBCF0DD5}"/>
              </a:ext>
            </a:extLst>
          </p:cNvPr>
          <p:cNvSpPr txBox="1"/>
          <p:nvPr/>
        </p:nvSpPr>
        <p:spPr>
          <a:xfrm>
            <a:off x="2279747" y="4107364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940CB0-6C93-4556-B55B-8B9200126DBA}"/>
              </a:ext>
            </a:extLst>
          </p:cNvPr>
          <p:cNvSpPr txBox="1"/>
          <p:nvPr/>
        </p:nvSpPr>
        <p:spPr>
          <a:xfrm>
            <a:off x="1961544" y="4106319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A39C6F-DDC7-4752-A47A-8D331B867490}"/>
              </a:ext>
            </a:extLst>
          </p:cNvPr>
          <p:cNvSpPr txBox="1"/>
          <p:nvPr/>
        </p:nvSpPr>
        <p:spPr>
          <a:xfrm>
            <a:off x="1644242" y="4108075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93FD87-01A1-4141-A67B-781899779A99}"/>
              </a:ext>
            </a:extLst>
          </p:cNvPr>
          <p:cNvSpPr txBox="1"/>
          <p:nvPr/>
        </p:nvSpPr>
        <p:spPr>
          <a:xfrm>
            <a:off x="1335935" y="4108929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2A05A62-1600-41DF-9298-2610713CDF51}"/>
              </a:ext>
            </a:extLst>
          </p:cNvPr>
          <p:cNvSpPr txBox="1"/>
          <p:nvPr/>
        </p:nvSpPr>
        <p:spPr>
          <a:xfrm>
            <a:off x="1042348" y="4110637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B76EF0-F2B1-4A2C-A990-D0E52654E4EB}"/>
              </a:ext>
            </a:extLst>
          </p:cNvPr>
          <p:cNvSpPr txBox="1"/>
          <p:nvPr/>
        </p:nvSpPr>
        <p:spPr>
          <a:xfrm>
            <a:off x="727860" y="4106318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C6D767-D1FF-4617-A0DA-6A2B7C219901}"/>
              </a:ext>
            </a:extLst>
          </p:cNvPr>
          <p:cNvSpPr txBox="1"/>
          <p:nvPr/>
        </p:nvSpPr>
        <p:spPr>
          <a:xfrm>
            <a:off x="443913" y="4110637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55D88BE-EA4C-49E5-9A75-0B17CFA55894}"/>
              </a:ext>
            </a:extLst>
          </p:cNvPr>
          <p:cNvSpPr txBox="1"/>
          <p:nvPr/>
        </p:nvSpPr>
        <p:spPr>
          <a:xfrm>
            <a:off x="64499" y="4106317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-10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D54AFF-5A51-4F34-B8B0-83FFA053F082}"/>
              </a:ext>
            </a:extLst>
          </p:cNvPr>
          <p:cNvSpPr txBox="1"/>
          <p:nvPr/>
        </p:nvSpPr>
        <p:spPr>
          <a:xfrm>
            <a:off x="3210412" y="3741172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4128D37-2A6D-4498-AB88-A9D0CF8EB139}"/>
              </a:ext>
            </a:extLst>
          </p:cNvPr>
          <p:cNvSpPr txBox="1"/>
          <p:nvPr/>
        </p:nvSpPr>
        <p:spPr>
          <a:xfrm>
            <a:off x="3210412" y="3417580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6274D5-605C-4799-B02E-C65519E6808F}"/>
              </a:ext>
            </a:extLst>
          </p:cNvPr>
          <p:cNvSpPr txBox="1"/>
          <p:nvPr/>
        </p:nvSpPr>
        <p:spPr>
          <a:xfrm>
            <a:off x="3207195" y="3117679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75EEAC-E539-483F-A726-9E2664C3111B}"/>
              </a:ext>
            </a:extLst>
          </p:cNvPr>
          <p:cNvSpPr txBox="1"/>
          <p:nvPr/>
        </p:nvSpPr>
        <p:spPr>
          <a:xfrm>
            <a:off x="3207195" y="281258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984730-4854-4867-B350-E643B94FA7A5}"/>
              </a:ext>
            </a:extLst>
          </p:cNvPr>
          <p:cNvSpPr txBox="1"/>
          <p:nvPr/>
        </p:nvSpPr>
        <p:spPr>
          <a:xfrm>
            <a:off x="3207195" y="2506898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966E51-9548-4DA0-AE1F-A279669467E3}"/>
              </a:ext>
            </a:extLst>
          </p:cNvPr>
          <p:cNvSpPr txBox="1"/>
          <p:nvPr/>
        </p:nvSpPr>
        <p:spPr>
          <a:xfrm>
            <a:off x="3206058" y="2180524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B6CDA0-B707-47C4-8B45-83D1850A94C8}"/>
              </a:ext>
            </a:extLst>
          </p:cNvPr>
          <p:cNvSpPr txBox="1"/>
          <p:nvPr/>
        </p:nvSpPr>
        <p:spPr>
          <a:xfrm>
            <a:off x="3195732" y="1889467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F95AFEA-5EEC-4609-B842-B6A5BE94ABBD}"/>
              </a:ext>
            </a:extLst>
          </p:cNvPr>
          <p:cNvSpPr txBox="1"/>
          <p:nvPr/>
        </p:nvSpPr>
        <p:spPr>
          <a:xfrm>
            <a:off x="3195732" y="1570921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9A9F46-DD40-4780-9C3A-5157ADFE3B7C}"/>
              </a:ext>
            </a:extLst>
          </p:cNvPr>
          <p:cNvSpPr txBox="1"/>
          <p:nvPr/>
        </p:nvSpPr>
        <p:spPr>
          <a:xfrm>
            <a:off x="3207195" y="1263078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607DCD0-EDFF-49FC-986E-3047D3F391DD}"/>
              </a:ext>
            </a:extLst>
          </p:cNvPr>
          <p:cNvSpPr txBox="1"/>
          <p:nvPr/>
        </p:nvSpPr>
        <p:spPr>
          <a:xfrm>
            <a:off x="3128660" y="95739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3E37C2F-56ED-4204-9DC7-008B60B1CDDC}"/>
              </a:ext>
            </a:extLst>
          </p:cNvPr>
          <p:cNvSpPr txBox="1"/>
          <p:nvPr/>
        </p:nvSpPr>
        <p:spPr>
          <a:xfrm>
            <a:off x="3152704" y="4366172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7353FE-8A76-4B91-A16C-D61EC4866080}"/>
              </a:ext>
            </a:extLst>
          </p:cNvPr>
          <p:cNvSpPr txBox="1"/>
          <p:nvPr/>
        </p:nvSpPr>
        <p:spPr>
          <a:xfrm>
            <a:off x="3152704" y="4680450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206465-9BE4-4069-A621-9C58C42AA2F7}"/>
              </a:ext>
            </a:extLst>
          </p:cNvPr>
          <p:cNvSpPr txBox="1"/>
          <p:nvPr/>
        </p:nvSpPr>
        <p:spPr>
          <a:xfrm>
            <a:off x="3149487" y="4979330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794AF-0DA0-49FC-A126-7C4A1F340D96}"/>
              </a:ext>
            </a:extLst>
          </p:cNvPr>
          <p:cNvSpPr txBox="1"/>
          <p:nvPr/>
        </p:nvSpPr>
        <p:spPr>
          <a:xfrm>
            <a:off x="3149487" y="5289154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32A9042-9BF1-43CA-9F2E-C6ABDEA44FAB}"/>
              </a:ext>
            </a:extLst>
          </p:cNvPr>
          <p:cNvSpPr txBox="1"/>
          <p:nvPr/>
        </p:nvSpPr>
        <p:spPr>
          <a:xfrm>
            <a:off x="3149487" y="5609662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6504804-0307-446A-B43B-0A52B3099818}"/>
              </a:ext>
            </a:extLst>
          </p:cNvPr>
          <p:cNvSpPr txBox="1"/>
          <p:nvPr/>
        </p:nvSpPr>
        <p:spPr>
          <a:xfrm>
            <a:off x="3148350" y="5909005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608A04-B104-410D-9669-AB4488CA327D}"/>
              </a:ext>
            </a:extLst>
          </p:cNvPr>
          <p:cNvSpPr txBox="1"/>
          <p:nvPr/>
        </p:nvSpPr>
        <p:spPr>
          <a:xfrm>
            <a:off x="3161386" y="6218829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3E654C6-9A2C-4F1C-95BF-39D0D8704916}"/>
              </a:ext>
            </a:extLst>
          </p:cNvPr>
          <p:cNvSpPr txBox="1"/>
          <p:nvPr/>
        </p:nvSpPr>
        <p:spPr>
          <a:xfrm>
            <a:off x="3139718" y="6522270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29DC00-06A9-4BC5-BF4A-3113EF37F5D0}"/>
              </a:ext>
            </a:extLst>
          </p:cNvPr>
          <p:cNvSpPr txBox="1"/>
          <p:nvPr/>
        </p:nvSpPr>
        <p:spPr>
          <a:xfrm>
            <a:off x="3159235" y="6845618"/>
            <a:ext cx="324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-9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CC4F5A0-C100-4612-BA86-0F964EA91AF2}"/>
              </a:ext>
            </a:extLst>
          </p:cNvPr>
          <p:cNvSpPr txBox="1"/>
          <p:nvPr/>
        </p:nvSpPr>
        <p:spPr>
          <a:xfrm>
            <a:off x="3070952" y="7137560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-10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17CB97A-94D2-4B1A-B5A4-1A918FEE1F73}"/>
              </a:ext>
            </a:extLst>
          </p:cNvPr>
          <p:cNvSpPr/>
          <p:nvPr/>
        </p:nvSpPr>
        <p:spPr>
          <a:xfrm>
            <a:off x="3324136" y="4115606"/>
            <a:ext cx="119413" cy="1194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40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A4F13F-16D9-483E-B481-36213DB458ED}"/>
              </a:ext>
            </a:extLst>
          </p:cNvPr>
          <p:cNvGrpSpPr/>
          <p:nvPr/>
        </p:nvGrpSpPr>
        <p:grpSpPr>
          <a:xfrm>
            <a:off x="-1" y="235244"/>
            <a:ext cx="6657683" cy="7148537"/>
            <a:chOff x="-1" y="235244"/>
            <a:chExt cx="6657683" cy="7148537"/>
          </a:xfrm>
        </p:grpSpPr>
        <p:sp>
          <p:nvSpPr>
            <p:cNvPr id="2" name="Snip Single Corner of Rectangle 1">
              <a:extLst>
                <a:ext uri="{FF2B5EF4-FFF2-40B4-BE49-F238E27FC236}">
                  <a16:creationId xmlns:a16="http://schemas.microsoft.com/office/drawing/2014/main" id="{E0778F1B-CA4F-F044-8206-38E2E784EE3D}"/>
                </a:ext>
              </a:extLst>
            </p:cNvPr>
            <p:cNvSpPr/>
            <p:nvPr/>
          </p:nvSpPr>
          <p:spPr>
            <a:xfrm>
              <a:off x="-1" y="235244"/>
              <a:ext cx="2194157" cy="345808"/>
            </a:xfrm>
            <a:prstGeom prst="snip1Rect">
              <a:avLst>
                <a:gd name="adj" fmla="val 50000"/>
              </a:avLst>
            </a:prstGeom>
            <a:solidFill>
              <a:srgbClr val="F473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rtlCol="0" anchor="t"/>
            <a:lstStyle/>
            <a:p>
              <a:pPr algn="ctr"/>
              <a:r>
                <a:rPr lang="en-GB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Geometry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615FECD-CE09-47D0-9522-4760063AAD03}"/>
                </a:ext>
              </a:extLst>
            </p:cNvPr>
            <p:cNvCxnSpPr>
              <a:cxnSpLocks/>
            </p:cNvCxnSpPr>
            <p:nvPr/>
          </p:nvCxnSpPr>
          <p:spPr>
            <a:xfrm>
              <a:off x="3381169" y="1067435"/>
              <a:ext cx="0" cy="62093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7EE99E1-4D6F-4FA6-847D-395AE52226E7}"/>
                </a:ext>
              </a:extLst>
            </p:cNvPr>
            <p:cNvCxnSpPr>
              <a:cxnSpLocks/>
            </p:cNvCxnSpPr>
            <p:nvPr/>
          </p:nvCxnSpPr>
          <p:spPr>
            <a:xfrm>
              <a:off x="276478" y="4172125"/>
              <a:ext cx="620938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111B14-1C8E-40FC-9487-E11CB0DB336C}"/>
                </a:ext>
              </a:extLst>
            </p:cNvPr>
            <p:cNvSpPr txBox="1"/>
            <p:nvPr/>
          </p:nvSpPr>
          <p:spPr>
            <a:xfrm>
              <a:off x="3563655" y="4107364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4AED408-BAC6-429A-8F17-9897D5C8A2AC}"/>
                </a:ext>
              </a:extLst>
            </p:cNvPr>
            <p:cNvSpPr txBox="1"/>
            <p:nvPr/>
          </p:nvSpPr>
          <p:spPr>
            <a:xfrm>
              <a:off x="3879350" y="4106325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7D9F15-576D-43AF-ADAE-BD1A8D150AE9}"/>
                </a:ext>
              </a:extLst>
            </p:cNvPr>
            <p:cNvSpPr txBox="1"/>
            <p:nvPr/>
          </p:nvSpPr>
          <p:spPr>
            <a:xfrm>
              <a:off x="4176143" y="4106324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5CE86E3-0B0B-4912-8F6D-B4471E8B8B6D}"/>
                </a:ext>
              </a:extLst>
            </p:cNvPr>
            <p:cNvSpPr txBox="1"/>
            <p:nvPr/>
          </p:nvSpPr>
          <p:spPr>
            <a:xfrm>
              <a:off x="4491838" y="4107364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7348628-0FEA-4D77-B572-7339BA192F36}"/>
                </a:ext>
              </a:extLst>
            </p:cNvPr>
            <p:cNvSpPr txBox="1"/>
            <p:nvPr/>
          </p:nvSpPr>
          <p:spPr>
            <a:xfrm>
              <a:off x="4800305" y="4107648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98574FF-D66D-4E7D-A055-02D5587C44D2}"/>
                </a:ext>
              </a:extLst>
            </p:cNvPr>
            <p:cNvSpPr txBox="1"/>
            <p:nvPr/>
          </p:nvSpPr>
          <p:spPr>
            <a:xfrm>
              <a:off x="5116000" y="4107648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1696D9-E0AF-4511-B9EB-7CB6B225B320}"/>
                </a:ext>
              </a:extLst>
            </p:cNvPr>
            <p:cNvSpPr txBox="1"/>
            <p:nvPr/>
          </p:nvSpPr>
          <p:spPr>
            <a:xfrm>
              <a:off x="5420021" y="4106323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C5878D-E9C1-4F09-A663-728B3314F04A}"/>
                </a:ext>
              </a:extLst>
            </p:cNvPr>
            <p:cNvSpPr txBox="1"/>
            <p:nvPr/>
          </p:nvSpPr>
          <p:spPr>
            <a:xfrm>
              <a:off x="5735716" y="4108075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E1C4CA0-0880-4C9D-BEF0-B5B7D2C15E84}"/>
                </a:ext>
              </a:extLst>
            </p:cNvPr>
            <p:cNvSpPr txBox="1"/>
            <p:nvPr/>
          </p:nvSpPr>
          <p:spPr>
            <a:xfrm>
              <a:off x="6046464" y="4106322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10A3984-206A-40FA-94C4-9F0F328E3BC7}"/>
                </a:ext>
              </a:extLst>
            </p:cNvPr>
            <p:cNvSpPr txBox="1"/>
            <p:nvPr/>
          </p:nvSpPr>
          <p:spPr>
            <a:xfrm>
              <a:off x="6309510" y="4106321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0C0B2C4-DA9F-45C2-ACF9-C6080D854075}"/>
                </a:ext>
              </a:extLst>
            </p:cNvPr>
            <p:cNvSpPr txBox="1"/>
            <p:nvPr/>
          </p:nvSpPr>
          <p:spPr>
            <a:xfrm>
              <a:off x="2911249" y="4106320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00A7076-58A6-4999-B8A3-DEB2EEF46103}"/>
                </a:ext>
              </a:extLst>
            </p:cNvPr>
            <p:cNvSpPr txBox="1"/>
            <p:nvPr/>
          </p:nvSpPr>
          <p:spPr>
            <a:xfrm>
              <a:off x="2592026" y="4108075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E4663AB-7F93-4604-81D8-C7CDCBCF0DD5}"/>
                </a:ext>
              </a:extLst>
            </p:cNvPr>
            <p:cNvSpPr txBox="1"/>
            <p:nvPr/>
          </p:nvSpPr>
          <p:spPr>
            <a:xfrm>
              <a:off x="2279747" y="4107364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8940CB0-6C93-4556-B55B-8B9200126DBA}"/>
                </a:ext>
              </a:extLst>
            </p:cNvPr>
            <p:cNvSpPr txBox="1"/>
            <p:nvPr/>
          </p:nvSpPr>
          <p:spPr>
            <a:xfrm>
              <a:off x="1961544" y="4106319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3A39C6F-DDC7-4752-A47A-8D331B867490}"/>
                </a:ext>
              </a:extLst>
            </p:cNvPr>
            <p:cNvSpPr txBox="1"/>
            <p:nvPr/>
          </p:nvSpPr>
          <p:spPr>
            <a:xfrm>
              <a:off x="1644242" y="4108075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893FD87-01A1-4141-A67B-781899779A99}"/>
                </a:ext>
              </a:extLst>
            </p:cNvPr>
            <p:cNvSpPr txBox="1"/>
            <p:nvPr/>
          </p:nvSpPr>
          <p:spPr>
            <a:xfrm>
              <a:off x="1335935" y="4108929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-6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2A05A62-1600-41DF-9298-2610713CDF51}"/>
                </a:ext>
              </a:extLst>
            </p:cNvPr>
            <p:cNvSpPr txBox="1"/>
            <p:nvPr/>
          </p:nvSpPr>
          <p:spPr>
            <a:xfrm>
              <a:off x="1042348" y="4110637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-7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6B76EF0-F2B1-4A2C-A990-D0E52654E4EB}"/>
                </a:ext>
              </a:extLst>
            </p:cNvPr>
            <p:cNvSpPr txBox="1"/>
            <p:nvPr/>
          </p:nvSpPr>
          <p:spPr>
            <a:xfrm>
              <a:off x="727860" y="4106318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-8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6D767-D1FF-4617-A0DA-6A2B7C219901}"/>
                </a:ext>
              </a:extLst>
            </p:cNvPr>
            <p:cNvSpPr txBox="1"/>
            <p:nvPr/>
          </p:nvSpPr>
          <p:spPr>
            <a:xfrm>
              <a:off x="443913" y="4110637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-9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55D88BE-EA4C-49E5-9A75-0B17CFA55894}"/>
                </a:ext>
              </a:extLst>
            </p:cNvPr>
            <p:cNvSpPr txBox="1"/>
            <p:nvPr/>
          </p:nvSpPr>
          <p:spPr>
            <a:xfrm>
              <a:off x="64499" y="4106317"/>
              <a:ext cx="4058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-10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D54AFF-5A51-4F34-B8B0-83FFA053F082}"/>
                </a:ext>
              </a:extLst>
            </p:cNvPr>
            <p:cNvSpPr txBox="1"/>
            <p:nvPr/>
          </p:nvSpPr>
          <p:spPr>
            <a:xfrm>
              <a:off x="3210412" y="3741172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4128D37-2A6D-4498-AB88-A9D0CF8EB139}"/>
                </a:ext>
              </a:extLst>
            </p:cNvPr>
            <p:cNvSpPr txBox="1"/>
            <p:nvPr/>
          </p:nvSpPr>
          <p:spPr>
            <a:xfrm>
              <a:off x="3210412" y="3417580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56274D5-605C-4799-B02E-C65519E6808F}"/>
                </a:ext>
              </a:extLst>
            </p:cNvPr>
            <p:cNvSpPr txBox="1"/>
            <p:nvPr/>
          </p:nvSpPr>
          <p:spPr>
            <a:xfrm>
              <a:off x="3207195" y="3117679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275EEAC-E539-483F-A726-9E2664C3111B}"/>
                </a:ext>
              </a:extLst>
            </p:cNvPr>
            <p:cNvSpPr txBox="1"/>
            <p:nvPr/>
          </p:nvSpPr>
          <p:spPr>
            <a:xfrm>
              <a:off x="3207195" y="2812583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A984730-4854-4867-B350-E643B94FA7A5}"/>
                </a:ext>
              </a:extLst>
            </p:cNvPr>
            <p:cNvSpPr txBox="1"/>
            <p:nvPr/>
          </p:nvSpPr>
          <p:spPr>
            <a:xfrm>
              <a:off x="3207195" y="2506898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A966E51-9548-4DA0-AE1F-A279669467E3}"/>
                </a:ext>
              </a:extLst>
            </p:cNvPr>
            <p:cNvSpPr txBox="1"/>
            <p:nvPr/>
          </p:nvSpPr>
          <p:spPr>
            <a:xfrm>
              <a:off x="3206058" y="2180524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EB6CDA0-B707-47C4-8B45-83D1850A94C8}"/>
                </a:ext>
              </a:extLst>
            </p:cNvPr>
            <p:cNvSpPr txBox="1"/>
            <p:nvPr/>
          </p:nvSpPr>
          <p:spPr>
            <a:xfrm>
              <a:off x="3195732" y="1889467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F95AFEA-5EEC-4609-B842-B6A5BE94ABBD}"/>
                </a:ext>
              </a:extLst>
            </p:cNvPr>
            <p:cNvSpPr txBox="1"/>
            <p:nvPr/>
          </p:nvSpPr>
          <p:spPr>
            <a:xfrm>
              <a:off x="3195732" y="1570921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39A9F46-DD40-4780-9C3A-5157ADFE3B7C}"/>
                </a:ext>
              </a:extLst>
            </p:cNvPr>
            <p:cNvSpPr txBox="1"/>
            <p:nvPr/>
          </p:nvSpPr>
          <p:spPr>
            <a:xfrm>
              <a:off x="3207195" y="1263078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607DCD0-EDFF-49FC-986E-3047D3F391DD}"/>
                </a:ext>
              </a:extLst>
            </p:cNvPr>
            <p:cNvSpPr txBox="1"/>
            <p:nvPr/>
          </p:nvSpPr>
          <p:spPr>
            <a:xfrm>
              <a:off x="3128660" y="95739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3E37C2F-56ED-4204-9DC7-008B60B1CDDC}"/>
                </a:ext>
              </a:extLst>
            </p:cNvPr>
            <p:cNvSpPr txBox="1"/>
            <p:nvPr/>
          </p:nvSpPr>
          <p:spPr>
            <a:xfrm>
              <a:off x="3152704" y="4366172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97353FE-8A76-4B91-A16C-D61EC4866080}"/>
                </a:ext>
              </a:extLst>
            </p:cNvPr>
            <p:cNvSpPr txBox="1"/>
            <p:nvPr/>
          </p:nvSpPr>
          <p:spPr>
            <a:xfrm>
              <a:off x="3152704" y="4680450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6206465-9BE4-4069-A621-9C58C42AA2F7}"/>
                </a:ext>
              </a:extLst>
            </p:cNvPr>
            <p:cNvSpPr txBox="1"/>
            <p:nvPr/>
          </p:nvSpPr>
          <p:spPr>
            <a:xfrm>
              <a:off x="3149487" y="4979330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4E794AF-0DA0-49FC-A126-7C4A1F340D96}"/>
                </a:ext>
              </a:extLst>
            </p:cNvPr>
            <p:cNvSpPr txBox="1"/>
            <p:nvPr/>
          </p:nvSpPr>
          <p:spPr>
            <a:xfrm>
              <a:off x="3149487" y="5289154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32A9042-9BF1-43CA-9F2E-C6ABDEA44FAB}"/>
                </a:ext>
              </a:extLst>
            </p:cNvPr>
            <p:cNvSpPr txBox="1"/>
            <p:nvPr/>
          </p:nvSpPr>
          <p:spPr>
            <a:xfrm>
              <a:off x="3149487" y="5609662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6504804-0307-446A-B43B-0A52B3099818}"/>
                </a:ext>
              </a:extLst>
            </p:cNvPr>
            <p:cNvSpPr txBox="1"/>
            <p:nvPr/>
          </p:nvSpPr>
          <p:spPr>
            <a:xfrm>
              <a:off x="3148350" y="5909005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-6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6608A04-B104-410D-9669-AB4488CA327D}"/>
                </a:ext>
              </a:extLst>
            </p:cNvPr>
            <p:cNvSpPr txBox="1"/>
            <p:nvPr/>
          </p:nvSpPr>
          <p:spPr>
            <a:xfrm>
              <a:off x="3161386" y="6218829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-7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3E654C6-9A2C-4F1C-95BF-39D0D8704916}"/>
                </a:ext>
              </a:extLst>
            </p:cNvPr>
            <p:cNvSpPr txBox="1"/>
            <p:nvPr/>
          </p:nvSpPr>
          <p:spPr>
            <a:xfrm>
              <a:off x="3139718" y="6522270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-8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829DC00-06A9-4BC5-BF4A-3113EF37F5D0}"/>
                </a:ext>
              </a:extLst>
            </p:cNvPr>
            <p:cNvSpPr txBox="1"/>
            <p:nvPr/>
          </p:nvSpPr>
          <p:spPr>
            <a:xfrm>
              <a:off x="3159235" y="6845618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-9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CC4F5A0-C100-4612-BA86-0F964EA91AF2}"/>
                </a:ext>
              </a:extLst>
            </p:cNvPr>
            <p:cNvSpPr txBox="1"/>
            <p:nvPr/>
          </p:nvSpPr>
          <p:spPr>
            <a:xfrm>
              <a:off x="3070952" y="7137560"/>
              <a:ext cx="4058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Verdana" panose="020B0604030504040204" pitchFamily="34" charset="0"/>
                  <a:ea typeface="Verdana" panose="020B0604030504040204" pitchFamily="34" charset="0"/>
                </a:rPr>
                <a:t>-10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17CB97A-94D2-4B1A-B5A4-1A918FEE1F73}"/>
                </a:ext>
              </a:extLst>
            </p:cNvPr>
            <p:cNvSpPr/>
            <p:nvPr/>
          </p:nvSpPr>
          <p:spPr>
            <a:xfrm>
              <a:off x="3324136" y="4115606"/>
              <a:ext cx="119413" cy="1194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53C820F-5FD7-464D-AC7C-05CA1CF54B37}"/>
                </a:ext>
              </a:extLst>
            </p:cNvPr>
            <p:cNvSpPr/>
            <p:nvPr/>
          </p:nvSpPr>
          <p:spPr>
            <a:xfrm>
              <a:off x="274363" y="1067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881D903-3EB2-4528-BDE8-1145EA4B90F1}"/>
                </a:ext>
              </a:extLst>
            </p:cNvPr>
            <p:cNvSpPr/>
            <p:nvPr/>
          </p:nvSpPr>
          <p:spPr>
            <a:xfrm>
              <a:off x="891724" y="1067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CD9C807-730D-4329-A56A-60677230F967}"/>
                </a:ext>
              </a:extLst>
            </p:cNvPr>
            <p:cNvSpPr/>
            <p:nvPr/>
          </p:nvSpPr>
          <p:spPr>
            <a:xfrm>
              <a:off x="1204412" y="1067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82FA193-1091-49BB-ABF0-A3A5455024A3}"/>
                </a:ext>
              </a:extLst>
            </p:cNvPr>
            <p:cNvSpPr/>
            <p:nvPr/>
          </p:nvSpPr>
          <p:spPr>
            <a:xfrm>
              <a:off x="1513500" y="1067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67E3EE6-EC91-4C86-AD69-B605E9AA6671}"/>
                </a:ext>
              </a:extLst>
            </p:cNvPr>
            <p:cNvSpPr/>
            <p:nvPr/>
          </p:nvSpPr>
          <p:spPr>
            <a:xfrm>
              <a:off x="1828824" y="10656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9A31D234-CEE8-45A4-B7D4-B9E35E3A86BC}"/>
                </a:ext>
              </a:extLst>
            </p:cNvPr>
            <p:cNvSpPr/>
            <p:nvPr/>
          </p:nvSpPr>
          <p:spPr>
            <a:xfrm>
              <a:off x="2136112" y="10656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8FD77D2-136E-4CA6-9F1B-5F1D21399821}"/>
                </a:ext>
              </a:extLst>
            </p:cNvPr>
            <p:cNvSpPr/>
            <p:nvPr/>
          </p:nvSpPr>
          <p:spPr>
            <a:xfrm>
              <a:off x="2449053" y="10656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20EA220-C3F0-4097-B232-2EBD14F3A556}"/>
                </a:ext>
              </a:extLst>
            </p:cNvPr>
            <p:cNvSpPr/>
            <p:nvPr/>
          </p:nvSpPr>
          <p:spPr>
            <a:xfrm>
              <a:off x="2759324" y="1067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BEB0E0D-6558-4A7D-AEDB-203172C2C46A}"/>
                </a:ext>
              </a:extLst>
            </p:cNvPr>
            <p:cNvSpPr/>
            <p:nvPr/>
          </p:nvSpPr>
          <p:spPr>
            <a:xfrm>
              <a:off x="3068137" y="10647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6A107B1-B197-4E98-871E-4070CFB4A374}"/>
                </a:ext>
              </a:extLst>
            </p:cNvPr>
            <p:cNvSpPr/>
            <p:nvPr/>
          </p:nvSpPr>
          <p:spPr>
            <a:xfrm>
              <a:off x="3994399" y="10640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E9FEE11-6EF0-411C-AAFD-92DCE0FFDBED}"/>
                </a:ext>
              </a:extLst>
            </p:cNvPr>
            <p:cNvSpPr/>
            <p:nvPr/>
          </p:nvSpPr>
          <p:spPr>
            <a:xfrm>
              <a:off x="4313469" y="10676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EE4D9E8-CFBC-4DD1-BA4B-C39D1B21A2AF}"/>
                </a:ext>
              </a:extLst>
            </p:cNvPr>
            <p:cNvSpPr/>
            <p:nvPr/>
          </p:nvSpPr>
          <p:spPr>
            <a:xfrm>
              <a:off x="4621766" y="10658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4A35C72D-90AC-45B6-BAC2-D2982E19678C}"/>
                </a:ext>
              </a:extLst>
            </p:cNvPr>
            <p:cNvSpPr/>
            <p:nvPr/>
          </p:nvSpPr>
          <p:spPr>
            <a:xfrm>
              <a:off x="4930181" y="10676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ECBB3439-B92B-48E8-AD59-752EEDBA523D}"/>
                </a:ext>
              </a:extLst>
            </p:cNvPr>
            <p:cNvSpPr/>
            <p:nvPr/>
          </p:nvSpPr>
          <p:spPr>
            <a:xfrm>
              <a:off x="5243705" y="10640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08CBD1F-238F-465D-970B-CD746450608E}"/>
                </a:ext>
              </a:extLst>
            </p:cNvPr>
            <p:cNvSpPr/>
            <p:nvPr/>
          </p:nvSpPr>
          <p:spPr>
            <a:xfrm>
              <a:off x="5552822" y="10658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DA1A8AA8-E430-420D-93B5-5CD42325D473}"/>
                </a:ext>
              </a:extLst>
            </p:cNvPr>
            <p:cNvSpPr/>
            <p:nvPr/>
          </p:nvSpPr>
          <p:spPr>
            <a:xfrm>
              <a:off x="5863934" y="10658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01210C-C70D-4F20-8DA8-91388FA21536}"/>
                </a:ext>
              </a:extLst>
            </p:cNvPr>
            <p:cNvSpPr/>
            <p:nvPr/>
          </p:nvSpPr>
          <p:spPr>
            <a:xfrm>
              <a:off x="6174205" y="10676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9172484-93AD-4D58-AD51-ABC524A4CF4E}"/>
                </a:ext>
              </a:extLst>
            </p:cNvPr>
            <p:cNvSpPr/>
            <p:nvPr/>
          </p:nvSpPr>
          <p:spPr>
            <a:xfrm>
              <a:off x="6478959" y="10649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AE2DA970-6537-40C6-8818-5A9F1FCEF6FB}"/>
                </a:ext>
              </a:extLst>
            </p:cNvPr>
            <p:cNvSpPr/>
            <p:nvPr/>
          </p:nvSpPr>
          <p:spPr>
            <a:xfrm>
              <a:off x="274363" y="13730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306B77C2-6A43-486C-B7A1-EEB9E0ED7A77}"/>
                </a:ext>
              </a:extLst>
            </p:cNvPr>
            <p:cNvSpPr/>
            <p:nvPr/>
          </p:nvSpPr>
          <p:spPr>
            <a:xfrm>
              <a:off x="891724" y="13730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BD449C8-63EB-4B6B-B386-A953364C75D5}"/>
                </a:ext>
              </a:extLst>
            </p:cNvPr>
            <p:cNvSpPr/>
            <p:nvPr/>
          </p:nvSpPr>
          <p:spPr>
            <a:xfrm>
              <a:off x="1204412" y="13730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AFF9C746-559E-477F-AD8E-C9A1B93876C8}"/>
                </a:ext>
              </a:extLst>
            </p:cNvPr>
            <p:cNvSpPr/>
            <p:nvPr/>
          </p:nvSpPr>
          <p:spPr>
            <a:xfrm>
              <a:off x="1513500" y="13730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D01BE4FD-B1A2-4399-997B-4841DC888578}"/>
                </a:ext>
              </a:extLst>
            </p:cNvPr>
            <p:cNvSpPr/>
            <p:nvPr/>
          </p:nvSpPr>
          <p:spPr>
            <a:xfrm>
              <a:off x="1828824" y="13712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C5288A77-A653-4A91-8AA8-4197B0F8C52E}"/>
                </a:ext>
              </a:extLst>
            </p:cNvPr>
            <p:cNvSpPr/>
            <p:nvPr/>
          </p:nvSpPr>
          <p:spPr>
            <a:xfrm>
              <a:off x="2136112" y="13712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707941F-F1E2-49EA-94EB-41DEE41A313D}"/>
                </a:ext>
              </a:extLst>
            </p:cNvPr>
            <p:cNvSpPr/>
            <p:nvPr/>
          </p:nvSpPr>
          <p:spPr>
            <a:xfrm>
              <a:off x="2449053" y="13712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F692F82-8F8C-4B0B-B439-E8F5E4E336E0}"/>
                </a:ext>
              </a:extLst>
            </p:cNvPr>
            <p:cNvSpPr/>
            <p:nvPr/>
          </p:nvSpPr>
          <p:spPr>
            <a:xfrm>
              <a:off x="2759324" y="13730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C6886E75-F26D-401A-90C6-2D3A5F786752}"/>
                </a:ext>
              </a:extLst>
            </p:cNvPr>
            <p:cNvSpPr/>
            <p:nvPr/>
          </p:nvSpPr>
          <p:spPr>
            <a:xfrm>
              <a:off x="3068137" y="137037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4AD56412-38B3-492B-9B9E-B417953AAC68}"/>
                </a:ext>
              </a:extLst>
            </p:cNvPr>
            <p:cNvSpPr/>
            <p:nvPr/>
          </p:nvSpPr>
          <p:spPr>
            <a:xfrm>
              <a:off x="3994399" y="13696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2A127BFD-E116-4C97-B05E-EB9E04C5D12A}"/>
                </a:ext>
              </a:extLst>
            </p:cNvPr>
            <p:cNvSpPr/>
            <p:nvPr/>
          </p:nvSpPr>
          <p:spPr>
            <a:xfrm>
              <a:off x="4313469" y="13732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0C04DD5B-EBEE-4912-AAE6-73BAD27F44B6}"/>
                </a:ext>
              </a:extLst>
            </p:cNvPr>
            <p:cNvSpPr/>
            <p:nvPr/>
          </p:nvSpPr>
          <p:spPr>
            <a:xfrm>
              <a:off x="4621766" y="13714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23E40F23-46B6-495B-B306-E572B04CF731}"/>
                </a:ext>
              </a:extLst>
            </p:cNvPr>
            <p:cNvSpPr/>
            <p:nvPr/>
          </p:nvSpPr>
          <p:spPr>
            <a:xfrm>
              <a:off x="4930181" y="13732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78312E20-0979-4495-970E-4B9FDE699630}"/>
                </a:ext>
              </a:extLst>
            </p:cNvPr>
            <p:cNvSpPr/>
            <p:nvPr/>
          </p:nvSpPr>
          <p:spPr>
            <a:xfrm>
              <a:off x="5243705" y="13696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B4328A43-80BB-4F22-A934-F2779302563E}"/>
                </a:ext>
              </a:extLst>
            </p:cNvPr>
            <p:cNvSpPr/>
            <p:nvPr/>
          </p:nvSpPr>
          <p:spPr>
            <a:xfrm>
              <a:off x="5552822" y="13714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B9C8EE28-7BE6-4888-BD6C-2C9CF9C9F010}"/>
                </a:ext>
              </a:extLst>
            </p:cNvPr>
            <p:cNvSpPr/>
            <p:nvPr/>
          </p:nvSpPr>
          <p:spPr>
            <a:xfrm>
              <a:off x="5863934" y="13714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BB3007B7-DA1B-47F4-8FB2-FB085B4B0E1F}"/>
                </a:ext>
              </a:extLst>
            </p:cNvPr>
            <p:cNvSpPr/>
            <p:nvPr/>
          </p:nvSpPr>
          <p:spPr>
            <a:xfrm>
              <a:off x="6174205" y="13732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CEFAB62-E42D-4A05-9BB4-B56824C921C7}"/>
                </a:ext>
              </a:extLst>
            </p:cNvPr>
            <p:cNvSpPr/>
            <p:nvPr/>
          </p:nvSpPr>
          <p:spPr>
            <a:xfrm>
              <a:off x="6478959" y="137061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53AD343-AABB-4BCF-A7C3-072C76A82890}"/>
                </a:ext>
              </a:extLst>
            </p:cNvPr>
            <p:cNvSpPr/>
            <p:nvPr/>
          </p:nvSpPr>
          <p:spPr>
            <a:xfrm>
              <a:off x="274363" y="16898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331C3EA3-EF48-42B2-AD17-5FE37FD4BC31}"/>
                </a:ext>
              </a:extLst>
            </p:cNvPr>
            <p:cNvSpPr/>
            <p:nvPr/>
          </p:nvSpPr>
          <p:spPr>
            <a:xfrm>
              <a:off x="891724" y="16898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6FB6E71B-1DE8-414B-A755-8ADCE94C0808}"/>
                </a:ext>
              </a:extLst>
            </p:cNvPr>
            <p:cNvSpPr/>
            <p:nvPr/>
          </p:nvSpPr>
          <p:spPr>
            <a:xfrm>
              <a:off x="1204412" y="16898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63329B8A-BF5B-4AC9-97EB-BD147894E634}"/>
                </a:ext>
              </a:extLst>
            </p:cNvPr>
            <p:cNvSpPr/>
            <p:nvPr/>
          </p:nvSpPr>
          <p:spPr>
            <a:xfrm>
              <a:off x="1513500" y="16898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CAC01A77-EC23-48EE-9D27-33244F5041C4}"/>
                </a:ext>
              </a:extLst>
            </p:cNvPr>
            <p:cNvSpPr/>
            <p:nvPr/>
          </p:nvSpPr>
          <p:spPr>
            <a:xfrm>
              <a:off x="1828824" y="16880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3EFED835-6793-42EF-98BC-E8C470E250D8}"/>
                </a:ext>
              </a:extLst>
            </p:cNvPr>
            <p:cNvSpPr/>
            <p:nvPr/>
          </p:nvSpPr>
          <p:spPr>
            <a:xfrm>
              <a:off x="2136112" y="16880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742409BE-7016-4149-BEFF-2B20C80E8D61}"/>
                </a:ext>
              </a:extLst>
            </p:cNvPr>
            <p:cNvSpPr/>
            <p:nvPr/>
          </p:nvSpPr>
          <p:spPr>
            <a:xfrm>
              <a:off x="2449053" y="16880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50CCFB8D-17DD-4AFC-8E35-BB5CB381FCB0}"/>
                </a:ext>
              </a:extLst>
            </p:cNvPr>
            <p:cNvSpPr/>
            <p:nvPr/>
          </p:nvSpPr>
          <p:spPr>
            <a:xfrm>
              <a:off x="2759324" y="16898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1A54550-6BFF-49CC-803A-B43C555B43A6}"/>
                </a:ext>
              </a:extLst>
            </p:cNvPr>
            <p:cNvSpPr/>
            <p:nvPr/>
          </p:nvSpPr>
          <p:spPr>
            <a:xfrm>
              <a:off x="3068137" y="168719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1E2551C-FBBB-440B-B6F7-3709B073BD74}"/>
                </a:ext>
              </a:extLst>
            </p:cNvPr>
            <p:cNvSpPr/>
            <p:nvPr/>
          </p:nvSpPr>
          <p:spPr>
            <a:xfrm>
              <a:off x="3994399" y="16864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865F4C4-4AD2-4B24-85E8-B00FBA471BFD}"/>
                </a:ext>
              </a:extLst>
            </p:cNvPr>
            <p:cNvSpPr/>
            <p:nvPr/>
          </p:nvSpPr>
          <p:spPr>
            <a:xfrm>
              <a:off x="4313469" y="16900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66B3F0F-182E-42E3-B837-47599C7767A8}"/>
                </a:ext>
              </a:extLst>
            </p:cNvPr>
            <p:cNvSpPr/>
            <p:nvPr/>
          </p:nvSpPr>
          <p:spPr>
            <a:xfrm>
              <a:off x="4621766" y="16882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7F8D92F4-256A-4598-B332-F2B25401D961}"/>
                </a:ext>
              </a:extLst>
            </p:cNvPr>
            <p:cNvSpPr/>
            <p:nvPr/>
          </p:nvSpPr>
          <p:spPr>
            <a:xfrm>
              <a:off x="4930181" y="16900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8923BD55-A8D8-43B1-BD9A-570239186C89}"/>
                </a:ext>
              </a:extLst>
            </p:cNvPr>
            <p:cNvSpPr/>
            <p:nvPr/>
          </p:nvSpPr>
          <p:spPr>
            <a:xfrm>
              <a:off x="5243705" y="16864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50C87E6C-C525-4FC5-A593-69E40D547E58}"/>
                </a:ext>
              </a:extLst>
            </p:cNvPr>
            <p:cNvSpPr/>
            <p:nvPr/>
          </p:nvSpPr>
          <p:spPr>
            <a:xfrm>
              <a:off x="5552822" y="16882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B416D00E-77E0-455E-AD5B-B2051EF0C437}"/>
                </a:ext>
              </a:extLst>
            </p:cNvPr>
            <p:cNvSpPr/>
            <p:nvPr/>
          </p:nvSpPr>
          <p:spPr>
            <a:xfrm>
              <a:off x="5863934" y="16882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3AB24059-23F4-48D6-BA5C-89EC73D808A4}"/>
                </a:ext>
              </a:extLst>
            </p:cNvPr>
            <p:cNvSpPr/>
            <p:nvPr/>
          </p:nvSpPr>
          <p:spPr>
            <a:xfrm>
              <a:off x="6174205" y="16900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93CCC34-F995-44AD-80F9-070A97B5B594}"/>
                </a:ext>
              </a:extLst>
            </p:cNvPr>
            <p:cNvSpPr/>
            <p:nvPr/>
          </p:nvSpPr>
          <p:spPr>
            <a:xfrm>
              <a:off x="6478959" y="168743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08D28683-7950-4BBC-A188-8EA4B4D43657}"/>
                </a:ext>
              </a:extLst>
            </p:cNvPr>
            <p:cNvSpPr/>
            <p:nvPr/>
          </p:nvSpPr>
          <p:spPr>
            <a:xfrm>
              <a:off x="274363" y="19958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190FB2CD-7BA5-45A9-8793-C75330E09B0E}"/>
                </a:ext>
              </a:extLst>
            </p:cNvPr>
            <p:cNvSpPr/>
            <p:nvPr/>
          </p:nvSpPr>
          <p:spPr>
            <a:xfrm>
              <a:off x="891724" y="19958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E119A488-91C7-4838-902F-F1C3290005D3}"/>
                </a:ext>
              </a:extLst>
            </p:cNvPr>
            <p:cNvSpPr/>
            <p:nvPr/>
          </p:nvSpPr>
          <p:spPr>
            <a:xfrm>
              <a:off x="1204412" y="19958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85BBE008-1F57-45C3-8B88-26006B0B9FC5}"/>
                </a:ext>
              </a:extLst>
            </p:cNvPr>
            <p:cNvSpPr/>
            <p:nvPr/>
          </p:nvSpPr>
          <p:spPr>
            <a:xfrm>
              <a:off x="1513500" y="19958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F984C7FC-5A35-4A0D-94BA-B6F101A00CBF}"/>
                </a:ext>
              </a:extLst>
            </p:cNvPr>
            <p:cNvSpPr/>
            <p:nvPr/>
          </p:nvSpPr>
          <p:spPr>
            <a:xfrm>
              <a:off x="1828824" y="19940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10A28979-74A5-49D3-B086-09D3BA5FC0AC}"/>
                </a:ext>
              </a:extLst>
            </p:cNvPr>
            <p:cNvSpPr/>
            <p:nvPr/>
          </p:nvSpPr>
          <p:spPr>
            <a:xfrm>
              <a:off x="2136112" y="19940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B96CFB0A-ECC6-42F5-BFA3-128A31B25D3B}"/>
                </a:ext>
              </a:extLst>
            </p:cNvPr>
            <p:cNvSpPr/>
            <p:nvPr/>
          </p:nvSpPr>
          <p:spPr>
            <a:xfrm>
              <a:off x="2449053" y="19940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9703324-6A1D-4E2A-962D-6ADF97FB2A3A}"/>
                </a:ext>
              </a:extLst>
            </p:cNvPr>
            <p:cNvSpPr/>
            <p:nvPr/>
          </p:nvSpPr>
          <p:spPr>
            <a:xfrm>
              <a:off x="2759324" y="19958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0BA43F68-9F77-4810-A0C8-BED7EFF9A1F2}"/>
                </a:ext>
              </a:extLst>
            </p:cNvPr>
            <p:cNvSpPr/>
            <p:nvPr/>
          </p:nvSpPr>
          <p:spPr>
            <a:xfrm>
              <a:off x="3068137" y="199319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9A4BE50-DB2B-4CA0-8256-676BD7BEB35B}"/>
                </a:ext>
              </a:extLst>
            </p:cNvPr>
            <p:cNvSpPr/>
            <p:nvPr/>
          </p:nvSpPr>
          <p:spPr>
            <a:xfrm>
              <a:off x="3994399" y="19924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02D97B83-4BF5-491D-ACD4-E91A16DDC91B}"/>
                </a:ext>
              </a:extLst>
            </p:cNvPr>
            <p:cNvSpPr/>
            <p:nvPr/>
          </p:nvSpPr>
          <p:spPr>
            <a:xfrm>
              <a:off x="4313469" y="19960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EFEDD3F4-B7C7-484C-BDC5-997BB623A81A}"/>
                </a:ext>
              </a:extLst>
            </p:cNvPr>
            <p:cNvSpPr/>
            <p:nvPr/>
          </p:nvSpPr>
          <p:spPr>
            <a:xfrm>
              <a:off x="4621766" y="19942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9C8F37F-CD61-4839-A9B5-F33460B7C8F0}"/>
                </a:ext>
              </a:extLst>
            </p:cNvPr>
            <p:cNvSpPr/>
            <p:nvPr/>
          </p:nvSpPr>
          <p:spPr>
            <a:xfrm>
              <a:off x="4930181" y="19960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BDAA43EB-082C-47ED-B92E-96F81C281E9D}"/>
                </a:ext>
              </a:extLst>
            </p:cNvPr>
            <p:cNvSpPr/>
            <p:nvPr/>
          </p:nvSpPr>
          <p:spPr>
            <a:xfrm>
              <a:off x="5243705" y="19924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2505DF9-CCD8-4614-A1B2-075ECE303FC2}"/>
                </a:ext>
              </a:extLst>
            </p:cNvPr>
            <p:cNvSpPr/>
            <p:nvPr/>
          </p:nvSpPr>
          <p:spPr>
            <a:xfrm>
              <a:off x="5552822" y="19942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AB1BFA8-082C-4E4B-B46B-12DC80A70DAC}"/>
                </a:ext>
              </a:extLst>
            </p:cNvPr>
            <p:cNvSpPr/>
            <p:nvPr/>
          </p:nvSpPr>
          <p:spPr>
            <a:xfrm>
              <a:off x="5863934" y="19942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C17A89DD-E3A8-4CEE-944D-DAEBA3B51AC9}"/>
                </a:ext>
              </a:extLst>
            </p:cNvPr>
            <p:cNvSpPr/>
            <p:nvPr/>
          </p:nvSpPr>
          <p:spPr>
            <a:xfrm>
              <a:off x="6174205" y="19960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D4DE8F88-38FD-482E-971A-A426FA063EA9}"/>
                </a:ext>
              </a:extLst>
            </p:cNvPr>
            <p:cNvSpPr/>
            <p:nvPr/>
          </p:nvSpPr>
          <p:spPr>
            <a:xfrm>
              <a:off x="6478959" y="199343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D2C6B148-756F-433C-A75A-B86C404905E5}"/>
                </a:ext>
              </a:extLst>
            </p:cNvPr>
            <p:cNvSpPr/>
            <p:nvPr/>
          </p:nvSpPr>
          <p:spPr>
            <a:xfrm>
              <a:off x="274363" y="23103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6F57FC92-428A-4300-B911-CEFD5E7820BE}"/>
                </a:ext>
              </a:extLst>
            </p:cNvPr>
            <p:cNvSpPr/>
            <p:nvPr/>
          </p:nvSpPr>
          <p:spPr>
            <a:xfrm>
              <a:off x="891724" y="23103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76CF6CCB-AF31-43EC-B81D-4724032EDD81}"/>
                </a:ext>
              </a:extLst>
            </p:cNvPr>
            <p:cNvSpPr/>
            <p:nvPr/>
          </p:nvSpPr>
          <p:spPr>
            <a:xfrm>
              <a:off x="1204412" y="23103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16D81B83-7B8A-40B9-A1CB-96A7E6AF58CE}"/>
                </a:ext>
              </a:extLst>
            </p:cNvPr>
            <p:cNvSpPr/>
            <p:nvPr/>
          </p:nvSpPr>
          <p:spPr>
            <a:xfrm>
              <a:off x="1513500" y="23103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B17234E1-EC7B-4BAE-8498-2C1B00909C3D}"/>
                </a:ext>
              </a:extLst>
            </p:cNvPr>
            <p:cNvSpPr/>
            <p:nvPr/>
          </p:nvSpPr>
          <p:spPr>
            <a:xfrm>
              <a:off x="1828824" y="23085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1721F7F-C144-415C-B895-B76E203ED7A0}"/>
                </a:ext>
              </a:extLst>
            </p:cNvPr>
            <p:cNvSpPr/>
            <p:nvPr/>
          </p:nvSpPr>
          <p:spPr>
            <a:xfrm>
              <a:off x="2136112" y="23085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38B7966A-26A2-4CD9-A899-821FDAA59679}"/>
                </a:ext>
              </a:extLst>
            </p:cNvPr>
            <p:cNvSpPr/>
            <p:nvPr/>
          </p:nvSpPr>
          <p:spPr>
            <a:xfrm>
              <a:off x="2449053" y="23085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AE986983-C420-4ED5-A2C2-D0AA0EC7A6A6}"/>
                </a:ext>
              </a:extLst>
            </p:cNvPr>
            <p:cNvSpPr/>
            <p:nvPr/>
          </p:nvSpPr>
          <p:spPr>
            <a:xfrm>
              <a:off x="2759324" y="23103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413F3596-0E62-40E1-9C57-20E449A7DC6E}"/>
                </a:ext>
              </a:extLst>
            </p:cNvPr>
            <p:cNvSpPr/>
            <p:nvPr/>
          </p:nvSpPr>
          <p:spPr>
            <a:xfrm>
              <a:off x="3068137" y="23076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FA1E004D-F187-4CC6-AE86-6F624C2A32C1}"/>
                </a:ext>
              </a:extLst>
            </p:cNvPr>
            <p:cNvSpPr/>
            <p:nvPr/>
          </p:nvSpPr>
          <p:spPr>
            <a:xfrm>
              <a:off x="3994399" y="23069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866298CE-B72A-4461-8EB5-372C3EC5CEAD}"/>
                </a:ext>
              </a:extLst>
            </p:cNvPr>
            <p:cNvSpPr/>
            <p:nvPr/>
          </p:nvSpPr>
          <p:spPr>
            <a:xfrm>
              <a:off x="4313469" y="23105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0F60D21A-7653-4B90-B07D-23A5D2A0FF2C}"/>
                </a:ext>
              </a:extLst>
            </p:cNvPr>
            <p:cNvSpPr/>
            <p:nvPr/>
          </p:nvSpPr>
          <p:spPr>
            <a:xfrm>
              <a:off x="4621766" y="23087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2F92AF7-7392-4837-B75B-CCA2DA832581}"/>
                </a:ext>
              </a:extLst>
            </p:cNvPr>
            <p:cNvSpPr/>
            <p:nvPr/>
          </p:nvSpPr>
          <p:spPr>
            <a:xfrm>
              <a:off x="4930181" y="23105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2009E49-A77C-4AE6-BD5A-E53CC00AA9ED}"/>
                </a:ext>
              </a:extLst>
            </p:cNvPr>
            <p:cNvSpPr/>
            <p:nvPr/>
          </p:nvSpPr>
          <p:spPr>
            <a:xfrm>
              <a:off x="5243705" y="23069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F9AC828-CCC7-4FA7-9713-21D95C0C9A4B}"/>
                </a:ext>
              </a:extLst>
            </p:cNvPr>
            <p:cNvSpPr/>
            <p:nvPr/>
          </p:nvSpPr>
          <p:spPr>
            <a:xfrm>
              <a:off x="5552822" y="23087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9FFC9D78-1804-41F1-98F5-53B339CCBACF}"/>
                </a:ext>
              </a:extLst>
            </p:cNvPr>
            <p:cNvSpPr/>
            <p:nvPr/>
          </p:nvSpPr>
          <p:spPr>
            <a:xfrm>
              <a:off x="5863934" y="23087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1FE7A5DB-9B11-42DA-A092-A2005089206B}"/>
                </a:ext>
              </a:extLst>
            </p:cNvPr>
            <p:cNvSpPr/>
            <p:nvPr/>
          </p:nvSpPr>
          <p:spPr>
            <a:xfrm>
              <a:off x="6174205" y="23105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77746949-B96E-4DFA-85D1-0910A56BACFC}"/>
                </a:ext>
              </a:extLst>
            </p:cNvPr>
            <p:cNvSpPr/>
            <p:nvPr/>
          </p:nvSpPr>
          <p:spPr>
            <a:xfrm>
              <a:off x="6478959" y="230791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A2962A37-F32D-4737-8A58-15B60874B454}"/>
                </a:ext>
              </a:extLst>
            </p:cNvPr>
            <p:cNvSpPr/>
            <p:nvPr/>
          </p:nvSpPr>
          <p:spPr>
            <a:xfrm>
              <a:off x="277963" y="26168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22763286-ADDF-4728-84FE-642EECAA81BD}"/>
                </a:ext>
              </a:extLst>
            </p:cNvPr>
            <p:cNvSpPr/>
            <p:nvPr/>
          </p:nvSpPr>
          <p:spPr>
            <a:xfrm>
              <a:off x="895324" y="26168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0C7363A5-404D-44CC-8E12-547F05CFC143}"/>
                </a:ext>
              </a:extLst>
            </p:cNvPr>
            <p:cNvSpPr/>
            <p:nvPr/>
          </p:nvSpPr>
          <p:spPr>
            <a:xfrm>
              <a:off x="1208012" y="26168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996E87C1-9409-492D-BBCB-B96B28C0EB9A}"/>
                </a:ext>
              </a:extLst>
            </p:cNvPr>
            <p:cNvSpPr/>
            <p:nvPr/>
          </p:nvSpPr>
          <p:spPr>
            <a:xfrm>
              <a:off x="1517100" y="26168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59CE2AF5-E51E-4C99-B605-A9173BF7F136}"/>
                </a:ext>
              </a:extLst>
            </p:cNvPr>
            <p:cNvSpPr/>
            <p:nvPr/>
          </p:nvSpPr>
          <p:spPr>
            <a:xfrm>
              <a:off x="1832424" y="26150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72E9E3AB-C7CF-4DE8-A7DD-FBBB957B3554}"/>
                </a:ext>
              </a:extLst>
            </p:cNvPr>
            <p:cNvSpPr/>
            <p:nvPr/>
          </p:nvSpPr>
          <p:spPr>
            <a:xfrm>
              <a:off x="2139712" y="26150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5381C4DD-F63C-4BCF-A8CC-C83BE10D8487}"/>
                </a:ext>
              </a:extLst>
            </p:cNvPr>
            <p:cNvSpPr/>
            <p:nvPr/>
          </p:nvSpPr>
          <p:spPr>
            <a:xfrm>
              <a:off x="2452653" y="26150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0A5768AC-1BA6-4199-9135-309A9F4BDD88}"/>
                </a:ext>
              </a:extLst>
            </p:cNvPr>
            <p:cNvSpPr/>
            <p:nvPr/>
          </p:nvSpPr>
          <p:spPr>
            <a:xfrm>
              <a:off x="2762924" y="26168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0321B41D-E520-47C7-9BE0-B91DB91B6A93}"/>
                </a:ext>
              </a:extLst>
            </p:cNvPr>
            <p:cNvSpPr/>
            <p:nvPr/>
          </p:nvSpPr>
          <p:spPr>
            <a:xfrm>
              <a:off x="3071737" y="26141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3F24876F-DED9-44FA-BE66-05311AE54902}"/>
                </a:ext>
              </a:extLst>
            </p:cNvPr>
            <p:cNvSpPr/>
            <p:nvPr/>
          </p:nvSpPr>
          <p:spPr>
            <a:xfrm>
              <a:off x="3997999" y="26134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3C8472C6-FC3F-465A-A10F-0ACD7A978529}"/>
                </a:ext>
              </a:extLst>
            </p:cNvPr>
            <p:cNvSpPr/>
            <p:nvPr/>
          </p:nvSpPr>
          <p:spPr>
            <a:xfrm>
              <a:off x="4317069" y="26170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8B69DED7-A197-469E-9B43-94A4B34A7349}"/>
                </a:ext>
              </a:extLst>
            </p:cNvPr>
            <p:cNvSpPr/>
            <p:nvPr/>
          </p:nvSpPr>
          <p:spPr>
            <a:xfrm>
              <a:off x="4625366" y="26152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65FD0C24-A8D9-4384-B6F2-BE742122FBBE}"/>
                </a:ext>
              </a:extLst>
            </p:cNvPr>
            <p:cNvSpPr/>
            <p:nvPr/>
          </p:nvSpPr>
          <p:spPr>
            <a:xfrm>
              <a:off x="4933781" y="26170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D5E91E42-A642-424C-91E9-0E2ACC812670}"/>
                </a:ext>
              </a:extLst>
            </p:cNvPr>
            <p:cNvSpPr/>
            <p:nvPr/>
          </p:nvSpPr>
          <p:spPr>
            <a:xfrm>
              <a:off x="5247305" y="26134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E4922FDB-3E17-485A-99B7-F2B12B0D1949}"/>
                </a:ext>
              </a:extLst>
            </p:cNvPr>
            <p:cNvSpPr/>
            <p:nvPr/>
          </p:nvSpPr>
          <p:spPr>
            <a:xfrm>
              <a:off x="5556422" y="26152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2718797F-E325-45D7-B880-8E16114621E5}"/>
                </a:ext>
              </a:extLst>
            </p:cNvPr>
            <p:cNvSpPr/>
            <p:nvPr/>
          </p:nvSpPr>
          <p:spPr>
            <a:xfrm>
              <a:off x="5867534" y="26152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677AD536-41E3-4348-8F74-5FE9C75AD184}"/>
                </a:ext>
              </a:extLst>
            </p:cNvPr>
            <p:cNvSpPr/>
            <p:nvPr/>
          </p:nvSpPr>
          <p:spPr>
            <a:xfrm>
              <a:off x="6177805" y="26170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21EBC8FC-07A8-4818-B332-F07827641586}"/>
                </a:ext>
              </a:extLst>
            </p:cNvPr>
            <p:cNvSpPr/>
            <p:nvPr/>
          </p:nvSpPr>
          <p:spPr>
            <a:xfrm>
              <a:off x="6482559" y="261442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63680473-08DD-4D35-8A62-9FF3865328F9}"/>
                </a:ext>
              </a:extLst>
            </p:cNvPr>
            <p:cNvSpPr/>
            <p:nvPr/>
          </p:nvSpPr>
          <p:spPr>
            <a:xfrm>
              <a:off x="274363" y="29284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1258936F-E527-4448-83F5-8E5311B2D0C9}"/>
                </a:ext>
              </a:extLst>
            </p:cNvPr>
            <p:cNvSpPr/>
            <p:nvPr/>
          </p:nvSpPr>
          <p:spPr>
            <a:xfrm>
              <a:off x="891724" y="29284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35A8514F-5FE0-4BBC-97D4-76DCFDA8F08F}"/>
                </a:ext>
              </a:extLst>
            </p:cNvPr>
            <p:cNvSpPr/>
            <p:nvPr/>
          </p:nvSpPr>
          <p:spPr>
            <a:xfrm>
              <a:off x="1204412" y="29284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DC620369-EBB8-4440-ADCE-B0E523B7AD7A}"/>
                </a:ext>
              </a:extLst>
            </p:cNvPr>
            <p:cNvSpPr/>
            <p:nvPr/>
          </p:nvSpPr>
          <p:spPr>
            <a:xfrm>
              <a:off x="1513500" y="29284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797C8130-F6C0-4B12-97ED-ED2F34FCB361}"/>
                </a:ext>
              </a:extLst>
            </p:cNvPr>
            <p:cNvSpPr/>
            <p:nvPr/>
          </p:nvSpPr>
          <p:spPr>
            <a:xfrm>
              <a:off x="1828824" y="29266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51099EC2-BA15-4087-AF05-9BE24491C70D}"/>
                </a:ext>
              </a:extLst>
            </p:cNvPr>
            <p:cNvSpPr/>
            <p:nvPr/>
          </p:nvSpPr>
          <p:spPr>
            <a:xfrm>
              <a:off x="2136112" y="29266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032D3986-F952-4BEE-8134-4830FF9B3903}"/>
                </a:ext>
              </a:extLst>
            </p:cNvPr>
            <p:cNvSpPr/>
            <p:nvPr/>
          </p:nvSpPr>
          <p:spPr>
            <a:xfrm>
              <a:off x="2449053" y="29266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3CAEAC36-93FF-4992-B47E-C31E1098B18B}"/>
                </a:ext>
              </a:extLst>
            </p:cNvPr>
            <p:cNvSpPr/>
            <p:nvPr/>
          </p:nvSpPr>
          <p:spPr>
            <a:xfrm>
              <a:off x="2759324" y="29284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5429CAF6-F630-4095-8A22-A8DCF23E8E4D}"/>
                </a:ext>
              </a:extLst>
            </p:cNvPr>
            <p:cNvSpPr/>
            <p:nvPr/>
          </p:nvSpPr>
          <p:spPr>
            <a:xfrm>
              <a:off x="3068137" y="292577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8F49A162-B4E4-4E5B-B12E-AD6F1F851E6C}"/>
                </a:ext>
              </a:extLst>
            </p:cNvPr>
            <p:cNvSpPr/>
            <p:nvPr/>
          </p:nvSpPr>
          <p:spPr>
            <a:xfrm>
              <a:off x="3994399" y="29250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FF820C1C-9374-4025-87E5-08CBD816FDB8}"/>
                </a:ext>
              </a:extLst>
            </p:cNvPr>
            <p:cNvSpPr/>
            <p:nvPr/>
          </p:nvSpPr>
          <p:spPr>
            <a:xfrm>
              <a:off x="4313469" y="29286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A2D482E2-8560-461A-9144-A591AB9E176A}"/>
                </a:ext>
              </a:extLst>
            </p:cNvPr>
            <p:cNvSpPr/>
            <p:nvPr/>
          </p:nvSpPr>
          <p:spPr>
            <a:xfrm>
              <a:off x="4621766" y="29268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00D30A00-4CAE-4F7D-B14B-76535A60D100}"/>
                </a:ext>
              </a:extLst>
            </p:cNvPr>
            <p:cNvSpPr/>
            <p:nvPr/>
          </p:nvSpPr>
          <p:spPr>
            <a:xfrm>
              <a:off x="4930181" y="29286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BAB07A57-38AD-4FAD-A782-42D3F42ED85E}"/>
                </a:ext>
              </a:extLst>
            </p:cNvPr>
            <p:cNvSpPr/>
            <p:nvPr/>
          </p:nvSpPr>
          <p:spPr>
            <a:xfrm>
              <a:off x="5243705" y="29250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3245F122-13CD-4B35-A684-70FE0273740D}"/>
                </a:ext>
              </a:extLst>
            </p:cNvPr>
            <p:cNvSpPr/>
            <p:nvPr/>
          </p:nvSpPr>
          <p:spPr>
            <a:xfrm>
              <a:off x="5552822" y="29268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1EDE148E-0FD3-4CBA-95F6-06723BB88368}"/>
                </a:ext>
              </a:extLst>
            </p:cNvPr>
            <p:cNvSpPr/>
            <p:nvPr/>
          </p:nvSpPr>
          <p:spPr>
            <a:xfrm>
              <a:off x="5863934" y="29268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150D9B14-EBA5-4A8A-A03C-7B9682E0C9D4}"/>
                </a:ext>
              </a:extLst>
            </p:cNvPr>
            <p:cNvSpPr/>
            <p:nvPr/>
          </p:nvSpPr>
          <p:spPr>
            <a:xfrm>
              <a:off x="6174205" y="292867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5A206815-C47F-4BA7-9021-DCC81846FFB8}"/>
                </a:ext>
              </a:extLst>
            </p:cNvPr>
            <p:cNvSpPr/>
            <p:nvPr/>
          </p:nvSpPr>
          <p:spPr>
            <a:xfrm>
              <a:off x="6478959" y="292601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EF4E6CB0-1CA3-423D-9786-E51CAFA81FEF}"/>
                </a:ext>
              </a:extLst>
            </p:cNvPr>
            <p:cNvSpPr/>
            <p:nvPr/>
          </p:nvSpPr>
          <p:spPr>
            <a:xfrm>
              <a:off x="276478" y="32425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927A43CF-72B7-4F44-A4D0-CE2C90444627}"/>
                </a:ext>
              </a:extLst>
            </p:cNvPr>
            <p:cNvSpPr/>
            <p:nvPr/>
          </p:nvSpPr>
          <p:spPr>
            <a:xfrm>
              <a:off x="893839" y="32425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045E10E1-EAFB-482A-BCFE-233987227F45}"/>
                </a:ext>
              </a:extLst>
            </p:cNvPr>
            <p:cNvSpPr/>
            <p:nvPr/>
          </p:nvSpPr>
          <p:spPr>
            <a:xfrm>
              <a:off x="1206527" y="32425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9BC0D1DD-4883-4B24-9215-01BE1CA58CBA}"/>
                </a:ext>
              </a:extLst>
            </p:cNvPr>
            <p:cNvSpPr/>
            <p:nvPr/>
          </p:nvSpPr>
          <p:spPr>
            <a:xfrm>
              <a:off x="1515615" y="32425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BE42C31A-0C33-4F48-AE09-B01459F4E9F5}"/>
                </a:ext>
              </a:extLst>
            </p:cNvPr>
            <p:cNvSpPr/>
            <p:nvPr/>
          </p:nvSpPr>
          <p:spPr>
            <a:xfrm>
              <a:off x="1830939" y="32407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8E69520E-4C21-4FA8-9AED-F7ED95AFC421}"/>
                </a:ext>
              </a:extLst>
            </p:cNvPr>
            <p:cNvSpPr/>
            <p:nvPr/>
          </p:nvSpPr>
          <p:spPr>
            <a:xfrm>
              <a:off x="2138227" y="32407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AB6F2237-D743-48D8-AD99-607E27FD0903}"/>
                </a:ext>
              </a:extLst>
            </p:cNvPr>
            <p:cNvSpPr/>
            <p:nvPr/>
          </p:nvSpPr>
          <p:spPr>
            <a:xfrm>
              <a:off x="2451168" y="32407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B408024D-7837-42A1-BF26-B61216BDF1DD}"/>
                </a:ext>
              </a:extLst>
            </p:cNvPr>
            <p:cNvSpPr/>
            <p:nvPr/>
          </p:nvSpPr>
          <p:spPr>
            <a:xfrm>
              <a:off x="2761439" y="32425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CFC95062-CA37-4982-A567-0B1BFFBE5F9F}"/>
                </a:ext>
              </a:extLst>
            </p:cNvPr>
            <p:cNvSpPr/>
            <p:nvPr/>
          </p:nvSpPr>
          <p:spPr>
            <a:xfrm>
              <a:off x="3070252" y="32398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438CC9FA-73CA-44DB-82CC-32728663FE41}"/>
                </a:ext>
              </a:extLst>
            </p:cNvPr>
            <p:cNvSpPr/>
            <p:nvPr/>
          </p:nvSpPr>
          <p:spPr>
            <a:xfrm>
              <a:off x="3996514" y="32391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00477C87-1C5F-4F23-BD7A-BF8ED67206D5}"/>
                </a:ext>
              </a:extLst>
            </p:cNvPr>
            <p:cNvSpPr/>
            <p:nvPr/>
          </p:nvSpPr>
          <p:spPr>
            <a:xfrm>
              <a:off x="4315584" y="32427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86809312-80F7-476B-B594-28B7B053A58E}"/>
                </a:ext>
              </a:extLst>
            </p:cNvPr>
            <p:cNvSpPr/>
            <p:nvPr/>
          </p:nvSpPr>
          <p:spPr>
            <a:xfrm>
              <a:off x="4623881" y="32409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5DD76F57-84E1-479A-A213-BEA8EF52E49A}"/>
                </a:ext>
              </a:extLst>
            </p:cNvPr>
            <p:cNvSpPr/>
            <p:nvPr/>
          </p:nvSpPr>
          <p:spPr>
            <a:xfrm>
              <a:off x="4932296" y="32427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2F524ED2-7658-4EE3-A944-8FDACEF88EB4}"/>
                </a:ext>
              </a:extLst>
            </p:cNvPr>
            <p:cNvSpPr/>
            <p:nvPr/>
          </p:nvSpPr>
          <p:spPr>
            <a:xfrm>
              <a:off x="5245820" y="32391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699A76BB-DECC-409F-9E61-3DC4819652F2}"/>
                </a:ext>
              </a:extLst>
            </p:cNvPr>
            <p:cNvSpPr/>
            <p:nvPr/>
          </p:nvSpPr>
          <p:spPr>
            <a:xfrm>
              <a:off x="5554937" y="32409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E4C5F3D3-00AA-4A05-A039-80629AC40E35}"/>
                </a:ext>
              </a:extLst>
            </p:cNvPr>
            <p:cNvSpPr/>
            <p:nvPr/>
          </p:nvSpPr>
          <p:spPr>
            <a:xfrm>
              <a:off x="5866049" y="32409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C9661A3D-52F0-44BE-8ECF-4ED87AF1E631}"/>
                </a:ext>
              </a:extLst>
            </p:cNvPr>
            <p:cNvSpPr/>
            <p:nvPr/>
          </p:nvSpPr>
          <p:spPr>
            <a:xfrm>
              <a:off x="6176320" y="324274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00FC0648-B18E-4492-A001-CFC5010D88C5}"/>
                </a:ext>
              </a:extLst>
            </p:cNvPr>
            <p:cNvSpPr/>
            <p:nvPr/>
          </p:nvSpPr>
          <p:spPr>
            <a:xfrm>
              <a:off x="6481074" y="324008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3443FE03-4A4B-49B7-87A0-BB97B2E9A6F7}"/>
                </a:ext>
              </a:extLst>
            </p:cNvPr>
            <p:cNvSpPr/>
            <p:nvPr/>
          </p:nvSpPr>
          <p:spPr>
            <a:xfrm>
              <a:off x="276478" y="35481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A7E67823-05E5-4A0A-AD0C-FB0EE765EE43}"/>
                </a:ext>
              </a:extLst>
            </p:cNvPr>
            <p:cNvSpPr/>
            <p:nvPr/>
          </p:nvSpPr>
          <p:spPr>
            <a:xfrm>
              <a:off x="893839" y="35481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284E9281-13FD-4D51-8CF4-B753CFAC6E8B}"/>
                </a:ext>
              </a:extLst>
            </p:cNvPr>
            <p:cNvSpPr/>
            <p:nvPr/>
          </p:nvSpPr>
          <p:spPr>
            <a:xfrm>
              <a:off x="1206527" y="35481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BA0AC10C-6734-4E36-8CA8-3987DF7B1371}"/>
                </a:ext>
              </a:extLst>
            </p:cNvPr>
            <p:cNvSpPr/>
            <p:nvPr/>
          </p:nvSpPr>
          <p:spPr>
            <a:xfrm>
              <a:off x="1515615" y="35481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54096899-0FB7-4A45-AA3E-B077BB4BF64C}"/>
                </a:ext>
              </a:extLst>
            </p:cNvPr>
            <p:cNvSpPr/>
            <p:nvPr/>
          </p:nvSpPr>
          <p:spPr>
            <a:xfrm>
              <a:off x="1830939" y="35463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1A316D28-A1C7-46D8-A581-92075715A16F}"/>
                </a:ext>
              </a:extLst>
            </p:cNvPr>
            <p:cNvSpPr/>
            <p:nvPr/>
          </p:nvSpPr>
          <p:spPr>
            <a:xfrm>
              <a:off x="2138227" y="35463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F1A5CAA5-A2D3-409C-A5AB-66B2E0EA7C35}"/>
                </a:ext>
              </a:extLst>
            </p:cNvPr>
            <p:cNvSpPr/>
            <p:nvPr/>
          </p:nvSpPr>
          <p:spPr>
            <a:xfrm>
              <a:off x="2451168" y="35463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42FA6375-7B2B-4FD8-A4C4-C0257AD4DAF7}"/>
                </a:ext>
              </a:extLst>
            </p:cNvPr>
            <p:cNvSpPr/>
            <p:nvPr/>
          </p:nvSpPr>
          <p:spPr>
            <a:xfrm>
              <a:off x="2761439" y="35481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6B40B2DF-7859-4F76-BB84-C1299892537A}"/>
                </a:ext>
              </a:extLst>
            </p:cNvPr>
            <p:cNvSpPr/>
            <p:nvPr/>
          </p:nvSpPr>
          <p:spPr>
            <a:xfrm>
              <a:off x="3070252" y="354541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8BD562A4-96AD-4F79-A345-F0E79684AED1}"/>
                </a:ext>
              </a:extLst>
            </p:cNvPr>
            <p:cNvSpPr/>
            <p:nvPr/>
          </p:nvSpPr>
          <p:spPr>
            <a:xfrm>
              <a:off x="3996514" y="35447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2818233D-AA69-44F9-873B-208C98F300A6}"/>
                </a:ext>
              </a:extLst>
            </p:cNvPr>
            <p:cNvSpPr/>
            <p:nvPr/>
          </p:nvSpPr>
          <p:spPr>
            <a:xfrm>
              <a:off x="4315584" y="35483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Oval 283">
              <a:extLst>
                <a:ext uri="{FF2B5EF4-FFF2-40B4-BE49-F238E27FC236}">
                  <a16:creationId xmlns:a16="http://schemas.microsoft.com/office/drawing/2014/main" id="{0397E0AB-C22F-4B84-8F45-A6546F565AAB}"/>
                </a:ext>
              </a:extLst>
            </p:cNvPr>
            <p:cNvSpPr/>
            <p:nvPr/>
          </p:nvSpPr>
          <p:spPr>
            <a:xfrm>
              <a:off x="4623881" y="35465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Oval 284">
              <a:extLst>
                <a:ext uri="{FF2B5EF4-FFF2-40B4-BE49-F238E27FC236}">
                  <a16:creationId xmlns:a16="http://schemas.microsoft.com/office/drawing/2014/main" id="{96030DD0-0FDA-4015-9261-D94EBE6F49E0}"/>
                </a:ext>
              </a:extLst>
            </p:cNvPr>
            <p:cNvSpPr/>
            <p:nvPr/>
          </p:nvSpPr>
          <p:spPr>
            <a:xfrm>
              <a:off x="4932296" y="35483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DA679A30-003D-4BAB-9566-38D853E28E47}"/>
                </a:ext>
              </a:extLst>
            </p:cNvPr>
            <p:cNvSpPr/>
            <p:nvPr/>
          </p:nvSpPr>
          <p:spPr>
            <a:xfrm>
              <a:off x="5245820" y="35447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DC087AC5-CBF9-430C-ACAD-66E39CEF22ED}"/>
                </a:ext>
              </a:extLst>
            </p:cNvPr>
            <p:cNvSpPr/>
            <p:nvPr/>
          </p:nvSpPr>
          <p:spPr>
            <a:xfrm>
              <a:off x="5554937" y="35465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63262CE1-A303-4569-B06B-4417A9E56E7E}"/>
                </a:ext>
              </a:extLst>
            </p:cNvPr>
            <p:cNvSpPr/>
            <p:nvPr/>
          </p:nvSpPr>
          <p:spPr>
            <a:xfrm>
              <a:off x="5866049" y="35465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DC8BFD54-1DDA-4208-86D7-252F3C7F7502}"/>
                </a:ext>
              </a:extLst>
            </p:cNvPr>
            <p:cNvSpPr/>
            <p:nvPr/>
          </p:nvSpPr>
          <p:spPr>
            <a:xfrm>
              <a:off x="6176320" y="354831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58B687CB-B759-4767-ABE3-0CB7EB7AEC91}"/>
                </a:ext>
              </a:extLst>
            </p:cNvPr>
            <p:cNvSpPr/>
            <p:nvPr/>
          </p:nvSpPr>
          <p:spPr>
            <a:xfrm>
              <a:off x="6481074" y="35456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CA87A62C-5735-4F69-AC74-5218B71FC8A8}"/>
                </a:ext>
              </a:extLst>
            </p:cNvPr>
            <p:cNvSpPr/>
            <p:nvPr/>
          </p:nvSpPr>
          <p:spPr>
            <a:xfrm>
              <a:off x="277963" y="38594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8A4FA17A-7604-4056-AD21-4D1EF97734CF}"/>
                </a:ext>
              </a:extLst>
            </p:cNvPr>
            <p:cNvSpPr/>
            <p:nvPr/>
          </p:nvSpPr>
          <p:spPr>
            <a:xfrm>
              <a:off x="895324" y="38594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EF2A2245-0B6B-4026-82B9-9EE7103C4943}"/>
                </a:ext>
              </a:extLst>
            </p:cNvPr>
            <p:cNvSpPr/>
            <p:nvPr/>
          </p:nvSpPr>
          <p:spPr>
            <a:xfrm>
              <a:off x="1208012" y="38594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C80FF0AF-2BBC-459B-9DEB-9E956B051B49}"/>
                </a:ext>
              </a:extLst>
            </p:cNvPr>
            <p:cNvSpPr/>
            <p:nvPr/>
          </p:nvSpPr>
          <p:spPr>
            <a:xfrm>
              <a:off x="1517100" y="38594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28712583-01AB-4BF0-83AD-202BB5E5E0D2}"/>
                </a:ext>
              </a:extLst>
            </p:cNvPr>
            <p:cNvSpPr/>
            <p:nvPr/>
          </p:nvSpPr>
          <p:spPr>
            <a:xfrm>
              <a:off x="1832424" y="38576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BF2A9FFD-9813-4C2E-ACDA-CF87673CD350}"/>
                </a:ext>
              </a:extLst>
            </p:cNvPr>
            <p:cNvSpPr/>
            <p:nvPr/>
          </p:nvSpPr>
          <p:spPr>
            <a:xfrm>
              <a:off x="2139712" y="38576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0" name="Oval 319">
              <a:extLst>
                <a:ext uri="{FF2B5EF4-FFF2-40B4-BE49-F238E27FC236}">
                  <a16:creationId xmlns:a16="http://schemas.microsoft.com/office/drawing/2014/main" id="{CF80CCC3-42EB-454A-8E5B-1AB37098F5CA}"/>
                </a:ext>
              </a:extLst>
            </p:cNvPr>
            <p:cNvSpPr/>
            <p:nvPr/>
          </p:nvSpPr>
          <p:spPr>
            <a:xfrm>
              <a:off x="2452653" y="38576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Oval 320">
              <a:extLst>
                <a:ext uri="{FF2B5EF4-FFF2-40B4-BE49-F238E27FC236}">
                  <a16:creationId xmlns:a16="http://schemas.microsoft.com/office/drawing/2014/main" id="{EC1CE918-2DB7-42D1-A2FC-A92FA7BD0BB3}"/>
                </a:ext>
              </a:extLst>
            </p:cNvPr>
            <p:cNvSpPr/>
            <p:nvPr/>
          </p:nvSpPr>
          <p:spPr>
            <a:xfrm>
              <a:off x="2762924" y="38594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00E6B59C-DE8E-44FF-A9C2-49F908D4BA5F}"/>
                </a:ext>
              </a:extLst>
            </p:cNvPr>
            <p:cNvSpPr/>
            <p:nvPr/>
          </p:nvSpPr>
          <p:spPr>
            <a:xfrm>
              <a:off x="3071737" y="385673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Oval 303">
              <a:extLst>
                <a:ext uri="{FF2B5EF4-FFF2-40B4-BE49-F238E27FC236}">
                  <a16:creationId xmlns:a16="http://schemas.microsoft.com/office/drawing/2014/main" id="{CA0B767B-E08C-40B8-BB55-74CDD7AD6558}"/>
                </a:ext>
              </a:extLst>
            </p:cNvPr>
            <p:cNvSpPr/>
            <p:nvPr/>
          </p:nvSpPr>
          <p:spPr>
            <a:xfrm>
              <a:off x="3997999" y="38560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Oval 304">
              <a:extLst>
                <a:ext uri="{FF2B5EF4-FFF2-40B4-BE49-F238E27FC236}">
                  <a16:creationId xmlns:a16="http://schemas.microsoft.com/office/drawing/2014/main" id="{BCEC4F32-FCE6-4605-A836-EEC0AAC3BC24}"/>
                </a:ext>
              </a:extLst>
            </p:cNvPr>
            <p:cNvSpPr/>
            <p:nvPr/>
          </p:nvSpPr>
          <p:spPr>
            <a:xfrm>
              <a:off x="4317069" y="38596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Oval 305">
              <a:extLst>
                <a:ext uri="{FF2B5EF4-FFF2-40B4-BE49-F238E27FC236}">
                  <a16:creationId xmlns:a16="http://schemas.microsoft.com/office/drawing/2014/main" id="{9B63198A-71A0-4891-809E-206755FFCBDE}"/>
                </a:ext>
              </a:extLst>
            </p:cNvPr>
            <p:cNvSpPr/>
            <p:nvPr/>
          </p:nvSpPr>
          <p:spPr>
            <a:xfrm>
              <a:off x="4625366" y="38578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7" name="Oval 306">
              <a:extLst>
                <a:ext uri="{FF2B5EF4-FFF2-40B4-BE49-F238E27FC236}">
                  <a16:creationId xmlns:a16="http://schemas.microsoft.com/office/drawing/2014/main" id="{559ED7F1-6528-414F-BAA3-041EA78C867F}"/>
                </a:ext>
              </a:extLst>
            </p:cNvPr>
            <p:cNvSpPr/>
            <p:nvPr/>
          </p:nvSpPr>
          <p:spPr>
            <a:xfrm>
              <a:off x="4933781" y="38596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2A51ECCF-8159-47E7-A7C0-5274B5D83191}"/>
                </a:ext>
              </a:extLst>
            </p:cNvPr>
            <p:cNvSpPr/>
            <p:nvPr/>
          </p:nvSpPr>
          <p:spPr>
            <a:xfrm>
              <a:off x="5247305" y="38560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Oval 308">
              <a:extLst>
                <a:ext uri="{FF2B5EF4-FFF2-40B4-BE49-F238E27FC236}">
                  <a16:creationId xmlns:a16="http://schemas.microsoft.com/office/drawing/2014/main" id="{EE8160DC-C60A-4D28-9CB4-1DD2712CF760}"/>
                </a:ext>
              </a:extLst>
            </p:cNvPr>
            <p:cNvSpPr/>
            <p:nvPr/>
          </p:nvSpPr>
          <p:spPr>
            <a:xfrm>
              <a:off x="5556422" y="38578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Oval 309">
              <a:extLst>
                <a:ext uri="{FF2B5EF4-FFF2-40B4-BE49-F238E27FC236}">
                  <a16:creationId xmlns:a16="http://schemas.microsoft.com/office/drawing/2014/main" id="{1D940B79-4BD2-482E-B1C2-BAA79018256F}"/>
                </a:ext>
              </a:extLst>
            </p:cNvPr>
            <p:cNvSpPr/>
            <p:nvPr/>
          </p:nvSpPr>
          <p:spPr>
            <a:xfrm>
              <a:off x="5867534" y="38578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686785CA-02E5-4613-9B0D-4E11E960F78A}"/>
                </a:ext>
              </a:extLst>
            </p:cNvPr>
            <p:cNvSpPr/>
            <p:nvPr/>
          </p:nvSpPr>
          <p:spPr>
            <a:xfrm>
              <a:off x="6177805" y="385963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4B88002E-A7B4-45E0-BB85-3621FC0E0114}"/>
                </a:ext>
              </a:extLst>
            </p:cNvPr>
            <p:cNvSpPr/>
            <p:nvPr/>
          </p:nvSpPr>
          <p:spPr>
            <a:xfrm>
              <a:off x="6482559" y="38569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07DE6373-9BCB-4A53-A3FB-F4934B9D8D5A}"/>
                </a:ext>
              </a:extLst>
            </p:cNvPr>
            <p:cNvSpPr/>
            <p:nvPr/>
          </p:nvSpPr>
          <p:spPr>
            <a:xfrm>
              <a:off x="274363" y="44815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56FF8C4A-0770-420A-9F83-DBDA3E56F2B3}"/>
                </a:ext>
              </a:extLst>
            </p:cNvPr>
            <p:cNvSpPr/>
            <p:nvPr/>
          </p:nvSpPr>
          <p:spPr>
            <a:xfrm>
              <a:off x="891724" y="44815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EA2FDAE6-AF05-4BFA-AB4C-B41D9252C341}"/>
                </a:ext>
              </a:extLst>
            </p:cNvPr>
            <p:cNvSpPr/>
            <p:nvPr/>
          </p:nvSpPr>
          <p:spPr>
            <a:xfrm>
              <a:off x="1204412" y="44815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62D56D86-D0E9-4D29-8DAA-288B6E294920}"/>
                </a:ext>
              </a:extLst>
            </p:cNvPr>
            <p:cNvSpPr/>
            <p:nvPr/>
          </p:nvSpPr>
          <p:spPr>
            <a:xfrm>
              <a:off x="1513500" y="44815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32D99894-B9D0-40C7-83FD-0A28EDA4AABC}"/>
                </a:ext>
              </a:extLst>
            </p:cNvPr>
            <p:cNvSpPr/>
            <p:nvPr/>
          </p:nvSpPr>
          <p:spPr>
            <a:xfrm>
              <a:off x="1828824" y="44797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28F5A198-468B-49C9-984F-4C0C0EDEE68A}"/>
                </a:ext>
              </a:extLst>
            </p:cNvPr>
            <p:cNvSpPr/>
            <p:nvPr/>
          </p:nvSpPr>
          <p:spPr>
            <a:xfrm>
              <a:off x="2136112" y="44797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9785010B-5FEB-4B5E-8F4B-30B729507A43}"/>
                </a:ext>
              </a:extLst>
            </p:cNvPr>
            <p:cNvSpPr/>
            <p:nvPr/>
          </p:nvSpPr>
          <p:spPr>
            <a:xfrm>
              <a:off x="2449053" y="44797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2B45F9AF-7740-4F66-9A9F-451C10B71713}"/>
                </a:ext>
              </a:extLst>
            </p:cNvPr>
            <p:cNvSpPr/>
            <p:nvPr/>
          </p:nvSpPr>
          <p:spPr>
            <a:xfrm>
              <a:off x="2759324" y="44815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4" name="Oval 343">
              <a:extLst>
                <a:ext uri="{FF2B5EF4-FFF2-40B4-BE49-F238E27FC236}">
                  <a16:creationId xmlns:a16="http://schemas.microsoft.com/office/drawing/2014/main" id="{FA21E737-1CB0-47FF-B4E5-EB0ECBCEE0B0}"/>
                </a:ext>
              </a:extLst>
            </p:cNvPr>
            <p:cNvSpPr/>
            <p:nvPr/>
          </p:nvSpPr>
          <p:spPr>
            <a:xfrm>
              <a:off x="3068137" y="447886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6" name="Oval 325">
              <a:extLst>
                <a:ext uri="{FF2B5EF4-FFF2-40B4-BE49-F238E27FC236}">
                  <a16:creationId xmlns:a16="http://schemas.microsoft.com/office/drawing/2014/main" id="{F74249AB-5B77-4236-893A-BC9DE1621E7B}"/>
                </a:ext>
              </a:extLst>
            </p:cNvPr>
            <p:cNvSpPr/>
            <p:nvPr/>
          </p:nvSpPr>
          <p:spPr>
            <a:xfrm>
              <a:off x="3994399" y="44781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FBF044CD-7C1C-4041-978D-3442730864E3}"/>
                </a:ext>
              </a:extLst>
            </p:cNvPr>
            <p:cNvSpPr/>
            <p:nvPr/>
          </p:nvSpPr>
          <p:spPr>
            <a:xfrm>
              <a:off x="4313469" y="44817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43860223-3342-45E6-933F-02895BC86103}"/>
                </a:ext>
              </a:extLst>
            </p:cNvPr>
            <p:cNvSpPr/>
            <p:nvPr/>
          </p:nvSpPr>
          <p:spPr>
            <a:xfrm>
              <a:off x="4621766" y="44799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9" name="Oval 328">
              <a:extLst>
                <a:ext uri="{FF2B5EF4-FFF2-40B4-BE49-F238E27FC236}">
                  <a16:creationId xmlns:a16="http://schemas.microsoft.com/office/drawing/2014/main" id="{4BAD8A00-B302-42E5-9E59-1C231A2D2CDD}"/>
                </a:ext>
              </a:extLst>
            </p:cNvPr>
            <p:cNvSpPr/>
            <p:nvPr/>
          </p:nvSpPr>
          <p:spPr>
            <a:xfrm>
              <a:off x="4930181" y="44817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Oval 329">
              <a:extLst>
                <a:ext uri="{FF2B5EF4-FFF2-40B4-BE49-F238E27FC236}">
                  <a16:creationId xmlns:a16="http://schemas.microsoft.com/office/drawing/2014/main" id="{8C0206BE-7F7B-4C0E-9952-20D4E7E14CB0}"/>
                </a:ext>
              </a:extLst>
            </p:cNvPr>
            <p:cNvSpPr/>
            <p:nvPr/>
          </p:nvSpPr>
          <p:spPr>
            <a:xfrm>
              <a:off x="5243705" y="44781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A3F88D0C-845C-44A6-9E07-2F3D2414EE46}"/>
                </a:ext>
              </a:extLst>
            </p:cNvPr>
            <p:cNvSpPr/>
            <p:nvPr/>
          </p:nvSpPr>
          <p:spPr>
            <a:xfrm>
              <a:off x="5552822" y="44799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1BF687C4-2FFB-4DB3-A2BE-3E62EDF89A0B}"/>
                </a:ext>
              </a:extLst>
            </p:cNvPr>
            <p:cNvSpPr/>
            <p:nvPr/>
          </p:nvSpPr>
          <p:spPr>
            <a:xfrm>
              <a:off x="5863934" y="44799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CFA83CA5-D3A2-481F-B840-0766D8B49D01}"/>
                </a:ext>
              </a:extLst>
            </p:cNvPr>
            <p:cNvSpPr/>
            <p:nvPr/>
          </p:nvSpPr>
          <p:spPr>
            <a:xfrm>
              <a:off x="6174205" y="448176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Oval 333">
              <a:extLst>
                <a:ext uri="{FF2B5EF4-FFF2-40B4-BE49-F238E27FC236}">
                  <a16:creationId xmlns:a16="http://schemas.microsoft.com/office/drawing/2014/main" id="{6035445F-5280-4E18-9AAB-DB3E37034A0E}"/>
                </a:ext>
              </a:extLst>
            </p:cNvPr>
            <p:cNvSpPr/>
            <p:nvPr/>
          </p:nvSpPr>
          <p:spPr>
            <a:xfrm>
              <a:off x="6478959" y="44791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1" name="Oval 400">
              <a:extLst>
                <a:ext uri="{FF2B5EF4-FFF2-40B4-BE49-F238E27FC236}">
                  <a16:creationId xmlns:a16="http://schemas.microsoft.com/office/drawing/2014/main" id="{D450E8AE-7379-47BB-9F26-DDCA0C8A620D}"/>
                </a:ext>
              </a:extLst>
            </p:cNvPr>
            <p:cNvSpPr/>
            <p:nvPr/>
          </p:nvSpPr>
          <p:spPr>
            <a:xfrm>
              <a:off x="276478" y="47900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56A8540C-A7A7-4116-A488-3C8021029ADF}"/>
                </a:ext>
              </a:extLst>
            </p:cNvPr>
            <p:cNvSpPr/>
            <p:nvPr/>
          </p:nvSpPr>
          <p:spPr>
            <a:xfrm>
              <a:off x="893839" y="47900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A0A034FB-C5AA-4530-B84F-7B9DD7BF50D7}"/>
                </a:ext>
              </a:extLst>
            </p:cNvPr>
            <p:cNvSpPr/>
            <p:nvPr/>
          </p:nvSpPr>
          <p:spPr>
            <a:xfrm>
              <a:off x="1206527" y="47900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C35AD208-057A-4AEE-B340-3DB4CD89D1B1}"/>
                </a:ext>
              </a:extLst>
            </p:cNvPr>
            <p:cNvSpPr/>
            <p:nvPr/>
          </p:nvSpPr>
          <p:spPr>
            <a:xfrm>
              <a:off x="1515615" y="47900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6" name="Oval 405">
              <a:extLst>
                <a:ext uri="{FF2B5EF4-FFF2-40B4-BE49-F238E27FC236}">
                  <a16:creationId xmlns:a16="http://schemas.microsoft.com/office/drawing/2014/main" id="{94764B70-4B7C-4384-9707-3D7ECFA0CD70}"/>
                </a:ext>
              </a:extLst>
            </p:cNvPr>
            <p:cNvSpPr/>
            <p:nvPr/>
          </p:nvSpPr>
          <p:spPr>
            <a:xfrm>
              <a:off x="1830939" y="47882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7" name="Oval 406">
              <a:extLst>
                <a:ext uri="{FF2B5EF4-FFF2-40B4-BE49-F238E27FC236}">
                  <a16:creationId xmlns:a16="http://schemas.microsoft.com/office/drawing/2014/main" id="{EFB78C4F-A1A2-4931-87EE-15A162EBE69F}"/>
                </a:ext>
              </a:extLst>
            </p:cNvPr>
            <p:cNvSpPr/>
            <p:nvPr/>
          </p:nvSpPr>
          <p:spPr>
            <a:xfrm>
              <a:off x="2138227" y="47882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8" name="Oval 407">
              <a:extLst>
                <a:ext uri="{FF2B5EF4-FFF2-40B4-BE49-F238E27FC236}">
                  <a16:creationId xmlns:a16="http://schemas.microsoft.com/office/drawing/2014/main" id="{718B350B-4343-407B-ADEF-572BC8F9FD1F}"/>
                </a:ext>
              </a:extLst>
            </p:cNvPr>
            <p:cNvSpPr/>
            <p:nvPr/>
          </p:nvSpPr>
          <p:spPr>
            <a:xfrm>
              <a:off x="2451168" y="47882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8E8D9B1D-FDCB-4084-A9BF-E8C46A62AC88}"/>
                </a:ext>
              </a:extLst>
            </p:cNvPr>
            <p:cNvSpPr/>
            <p:nvPr/>
          </p:nvSpPr>
          <p:spPr>
            <a:xfrm>
              <a:off x="2761439" y="47900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95B05863-CE5C-4BFB-8E8B-CA39CB8C67F0}"/>
                </a:ext>
              </a:extLst>
            </p:cNvPr>
            <p:cNvSpPr/>
            <p:nvPr/>
          </p:nvSpPr>
          <p:spPr>
            <a:xfrm>
              <a:off x="3070252" y="478735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6FF70D13-6C32-4931-A1CB-26CDA6468973}"/>
                </a:ext>
              </a:extLst>
            </p:cNvPr>
            <p:cNvSpPr/>
            <p:nvPr/>
          </p:nvSpPr>
          <p:spPr>
            <a:xfrm>
              <a:off x="3996514" y="47866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Oval 392">
              <a:extLst>
                <a:ext uri="{FF2B5EF4-FFF2-40B4-BE49-F238E27FC236}">
                  <a16:creationId xmlns:a16="http://schemas.microsoft.com/office/drawing/2014/main" id="{E259A918-434A-46C8-A006-A5B69586A775}"/>
                </a:ext>
              </a:extLst>
            </p:cNvPr>
            <p:cNvSpPr/>
            <p:nvPr/>
          </p:nvSpPr>
          <p:spPr>
            <a:xfrm>
              <a:off x="4315584" y="47902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4" name="Oval 393">
              <a:extLst>
                <a:ext uri="{FF2B5EF4-FFF2-40B4-BE49-F238E27FC236}">
                  <a16:creationId xmlns:a16="http://schemas.microsoft.com/office/drawing/2014/main" id="{250F9D65-2F36-4AC5-BE63-AF74058A9A47}"/>
                </a:ext>
              </a:extLst>
            </p:cNvPr>
            <p:cNvSpPr/>
            <p:nvPr/>
          </p:nvSpPr>
          <p:spPr>
            <a:xfrm>
              <a:off x="4623881" y="47884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D90A61FF-2B2D-4E4E-9E3B-BEF10A105BB4}"/>
                </a:ext>
              </a:extLst>
            </p:cNvPr>
            <p:cNvSpPr/>
            <p:nvPr/>
          </p:nvSpPr>
          <p:spPr>
            <a:xfrm>
              <a:off x="4932296" y="47902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968F9A99-FFC8-45D0-B50E-85CE1EDB34A6}"/>
                </a:ext>
              </a:extLst>
            </p:cNvPr>
            <p:cNvSpPr/>
            <p:nvPr/>
          </p:nvSpPr>
          <p:spPr>
            <a:xfrm>
              <a:off x="5245820" y="47866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7" name="Oval 396">
              <a:extLst>
                <a:ext uri="{FF2B5EF4-FFF2-40B4-BE49-F238E27FC236}">
                  <a16:creationId xmlns:a16="http://schemas.microsoft.com/office/drawing/2014/main" id="{7147D55E-7AF9-41DE-98EE-36C878F1B7EB}"/>
                </a:ext>
              </a:extLst>
            </p:cNvPr>
            <p:cNvSpPr/>
            <p:nvPr/>
          </p:nvSpPr>
          <p:spPr>
            <a:xfrm>
              <a:off x="5554937" y="47884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8" name="Oval 397">
              <a:extLst>
                <a:ext uri="{FF2B5EF4-FFF2-40B4-BE49-F238E27FC236}">
                  <a16:creationId xmlns:a16="http://schemas.microsoft.com/office/drawing/2014/main" id="{FE2C570A-D2CA-4C4B-9701-851ACEDA5C2B}"/>
                </a:ext>
              </a:extLst>
            </p:cNvPr>
            <p:cNvSpPr/>
            <p:nvPr/>
          </p:nvSpPr>
          <p:spPr>
            <a:xfrm>
              <a:off x="5866049" y="47884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820F1448-9456-42EC-AC34-AA7E32DDB60C}"/>
                </a:ext>
              </a:extLst>
            </p:cNvPr>
            <p:cNvSpPr/>
            <p:nvPr/>
          </p:nvSpPr>
          <p:spPr>
            <a:xfrm>
              <a:off x="6176320" y="479025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51886826-CA88-4374-8282-F123F5658AE8}"/>
                </a:ext>
              </a:extLst>
            </p:cNvPr>
            <p:cNvSpPr/>
            <p:nvPr/>
          </p:nvSpPr>
          <p:spPr>
            <a:xfrm>
              <a:off x="6481074" y="478759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3" name="Oval 422">
              <a:extLst>
                <a:ext uri="{FF2B5EF4-FFF2-40B4-BE49-F238E27FC236}">
                  <a16:creationId xmlns:a16="http://schemas.microsoft.com/office/drawing/2014/main" id="{EE469753-972E-4863-A5CD-7501C8BA4FD2}"/>
                </a:ext>
              </a:extLst>
            </p:cNvPr>
            <p:cNvSpPr/>
            <p:nvPr/>
          </p:nvSpPr>
          <p:spPr>
            <a:xfrm>
              <a:off x="272878" y="51013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5" name="Oval 424">
              <a:extLst>
                <a:ext uri="{FF2B5EF4-FFF2-40B4-BE49-F238E27FC236}">
                  <a16:creationId xmlns:a16="http://schemas.microsoft.com/office/drawing/2014/main" id="{6399AA7A-63DD-4531-B69A-EBADAB600A62}"/>
                </a:ext>
              </a:extLst>
            </p:cNvPr>
            <p:cNvSpPr/>
            <p:nvPr/>
          </p:nvSpPr>
          <p:spPr>
            <a:xfrm>
              <a:off x="890239" y="51013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F8A734FC-50B1-4428-84DC-F4D39C52F72D}"/>
                </a:ext>
              </a:extLst>
            </p:cNvPr>
            <p:cNvSpPr/>
            <p:nvPr/>
          </p:nvSpPr>
          <p:spPr>
            <a:xfrm>
              <a:off x="1202927" y="51013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30F33ECC-7FC6-4033-9699-308360F88414}"/>
                </a:ext>
              </a:extLst>
            </p:cNvPr>
            <p:cNvSpPr/>
            <p:nvPr/>
          </p:nvSpPr>
          <p:spPr>
            <a:xfrm>
              <a:off x="1512015" y="51013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8" name="Oval 427">
              <a:extLst>
                <a:ext uri="{FF2B5EF4-FFF2-40B4-BE49-F238E27FC236}">
                  <a16:creationId xmlns:a16="http://schemas.microsoft.com/office/drawing/2014/main" id="{154744A9-81A7-4A3C-9274-2F5FC346774E}"/>
                </a:ext>
              </a:extLst>
            </p:cNvPr>
            <p:cNvSpPr/>
            <p:nvPr/>
          </p:nvSpPr>
          <p:spPr>
            <a:xfrm>
              <a:off x="1827339" y="50995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D259E74D-0D69-430C-B335-EC72115E00E1}"/>
                </a:ext>
              </a:extLst>
            </p:cNvPr>
            <p:cNvSpPr/>
            <p:nvPr/>
          </p:nvSpPr>
          <p:spPr>
            <a:xfrm>
              <a:off x="2134627" y="50995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0" name="Oval 429">
              <a:extLst>
                <a:ext uri="{FF2B5EF4-FFF2-40B4-BE49-F238E27FC236}">
                  <a16:creationId xmlns:a16="http://schemas.microsoft.com/office/drawing/2014/main" id="{CA59040B-8000-4A81-A60E-A4FF250DB2C4}"/>
                </a:ext>
              </a:extLst>
            </p:cNvPr>
            <p:cNvSpPr/>
            <p:nvPr/>
          </p:nvSpPr>
          <p:spPr>
            <a:xfrm>
              <a:off x="2447568" y="50995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1" name="Oval 430">
              <a:extLst>
                <a:ext uri="{FF2B5EF4-FFF2-40B4-BE49-F238E27FC236}">
                  <a16:creationId xmlns:a16="http://schemas.microsoft.com/office/drawing/2014/main" id="{79C3FE52-5F49-4631-B8F4-6AE97EF3D051}"/>
                </a:ext>
              </a:extLst>
            </p:cNvPr>
            <p:cNvSpPr/>
            <p:nvPr/>
          </p:nvSpPr>
          <p:spPr>
            <a:xfrm>
              <a:off x="2757839" y="51013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2" name="Oval 431">
              <a:extLst>
                <a:ext uri="{FF2B5EF4-FFF2-40B4-BE49-F238E27FC236}">
                  <a16:creationId xmlns:a16="http://schemas.microsoft.com/office/drawing/2014/main" id="{01F6E291-3792-4D00-87C4-AE0E61DB60C6}"/>
                </a:ext>
              </a:extLst>
            </p:cNvPr>
            <p:cNvSpPr/>
            <p:nvPr/>
          </p:nvSpPr>
          <p:spPr>
            <a:xfrm>
              <a:off x="3066652" y="509868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F73CF34F-9805-4781-94A5-4857B257ACED}"/>
                </a:ext>
              </a:extLst>
            </p:cNvPr>
            <p:cNvSpPr/>
            <p:nvPr/>
          </p:nvSpPr>
          <p:spPr>
            <a:xfrm>
              <a:off x="3992914" y="50979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5" name="Oval 414">
              <a:extLst>
                <a:ext uri="{FF2B5EF4-FFF2-40B4-BE49-F238E27FC236}">
                  <a16:creationId xmlns:a16="http://schemas.microsoft.com/office/drawing/2014/main" id="{04EEA795-0212-420C-BEDD-F91ED66864AC}"/>
                </a:ext>
              </a:extLst>
            </p:cNvPr>
            <p:cNvSpPr/>
            <p:nvPr/>
          </p:nvSpPr>
          <p:spPr>
            <a:xfrm>
              <a:off x="4311984" y="51015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6" name="Oval 415">
              <a:extLst>
                <a:ext uri="{FF2B5EF4-FFF2-40B4-BE49-F238E27FC236}">
                  <a16:creationId xmlns:a16="http://schemas.microsoft.com/office/drawing/2014/main" id="{6A6EE8F9-E205-49E5-BDE3-63BD4340A423}"/>
                </a:ext>
              </a:extLst>
            </p:cNvPr>
            <p:cNvSpPr/>
            <p:nvPr/>
          </p:nvSpPr>
          <p:spPr>
            <a:xfrm>
              <a:off x="4620281" y="50997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7" name="Oval 416">
              <a:extLst>
                <a:ext uri="{FF2B5EF4-FFF2-40B4-BE49-F238E27FC236}">
                  <a16:creationId xmlns:a16="http://schemas.microsoft.com/office/drawing/2014/main" id="{1B668B6E-B24F-40D7-8881-957BB89981DA}"/>
                </a:ext>
              </a:extLst>
            </p:cNvPr>
            <p:cNvSpPr/>
            <p:nvPr/>
          </p:nvSpPr>
          <p:spPr>
            <a:xfrm>
              <a:off x="4928696" y="51015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8" name="Oval 417">
              <a:extLst>
                <a:ext uri="{FF2B5EF4-FFF2-40B4-BE49-F238E27FC236}">
                  <a16:creationId xmlns:a16="http://schemas.microsoft.com/office/drawing/2014/main" id="{59674289-444F-4F70-B340-BED998101E6C}"/>
                </a:ext>
              </a:extLst>
            </p:cNvPr>
            <p:cNvSpPr/>
            <p:nvPr/>
          </p:nvSpPr>
          <p:spPr>
            <a:xfrm>
              <a:off x="5242220" y="50979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6D56F523-409A-4D74-9788-42265FC08F6B}"/>
                </a:ext>
              </a:extLst>
            </p:cNvPr>
            <p:cNvSpPr/>
            <p:nvPr/>
          </p:nvSpPr>
          <p:spPr>
            <a:xfrm>
              <a:off x="5551337" y="50997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0" name="Oval 419">
              <a:extLst>
                <a:ext uri="{FF2B5EF4-FFF2-40B4-BE49-F238E27FC236}">
                  <a16:creationId xmlns:a16="http://schemas.microsoft.com/office/drawing/2014/main" id="{56F79BE1-4DF6-4D65-829D-1D75AAB15874}"/>
                </a:ext>
              </a:extLst>
            </p:cNvPr>
            <p:cNvSpPr/>
            <p:nvPr/>
          </p:nvSpPr>
          <p:spPr>
            <a:xfrm>
              <a:off x="5862449" y="50997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1" name="Oval 420">
              <a:extLst>
                <a:ext uri="{FF2B5EF4-FFF2-40B4-BE49-F238E27FC236}">
                  <a16:creationId xmlns:a16="http://schemas.microsoft.com/office/drawing/2014/main" id="{42798987-2654-43CA-AF79-E412CECCF152}"/>
                </a:ext>
              </a:extLst>
            </p:cNvPr>
            <p:cNvSpPr/>
            <p:nvPr/>
          </p:nvSpPr>
          <p:spPr>
            <a:xfrm>
              <a:off x="6172720" y="510157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2" name="Oval 421">
              <a:extLst>
                <a:ext uri="{FF2B5EF4-FFF2-40B4-BE49-F238E27FC236}">
                  <a16:creationId xmlns:a16="http://schemas.microsoft.com/office/drawing/2014/main" id="{12D1E958-6BF1-46FF-BD73-E8EBA6D0716E}"/>
                </a:ext>
              </a:extLst>
            </p:cNvPr>
            <p:cNvSpPr/>
            <p:nvPr/>
          </p:nvSpPr>
          <p:spPr>
            <a:xfrm>
              <a:off x="6477474" y="509892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5" name="Oval 444">
              <a:extLst>
                <a:ext uri="{FF2B5EF4-FFF2-40B4-BE49-F238E27FC236}">
                  <a16:creationId xmlns:a16="http://schemas.microsoft.com/office/drawing/2014/main" id="{E682D025-983B-436E-B55A-8CF88EC77A04}"/>
                </a:ext>
              </a:extLst>
            </p:cNvPr>
            <p:cNvSpPr/>
            <p:nvPr/>
          </p:nvSpPr>
          <p:spPr>
            <a:xfrm>
              <a:off x="272878" y="54109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7" name="Oval 446">
              <a:extLst>
                <a:ext uri="{FF2B5EF4-FFF2-40B4-BE49-F238E27FC236}">
                  <a16:creationId xmlns:a16="http://schemas.microsoft.com/office/drawing/2014/main" id="{813F12C7-9E64-4F47-9047-415CBA99CAC6}"/>
                </a:ext>
              </a:extLst>
            </p:cNvPr>
            <p:cNvSpPr/>
            <p:nvPr/>
          </p:nvSpPr>
          <p:spPr>
            <a:xfrm>
              <a:off x="890239" y="54109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8" name="Oval 447">
              <a:extLst>
                <a:ext uri="{FF2B5EF4-FFF2-40B4-BE49-F238E27FC236}">
                  <a16:creationId xmlns:a16="http://schemas.microsoft.com/office/drawing/2014/main" id="{0BAFEB73-6AB0-45C1-A3B8-BECB97508710}"/>
                </a:ext>
              </a:extLst>
            </p:cNvPr>
            <p:cNvSpPr/>
            <p:nvPr/>
          </p:nvSpPr>
          <p:spPr>
            <a:xfrm>
              <a:off x="1202927" y="54109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9" name="Oval 448">
              <a:extLst>
                <a:ext uri="{FF2B5EF4-FFF2-40B4-BE49-F238E27FC236}">
                  <a16:creationId xmlns:a16="http://schemas.microsoft.com/office/drawing/2014/main" id="{576D24EB-013F-43E3-9656-104C8D5DBA34}"/>
                </a:ext>
              </a:extLst>
            </p:cNvPr>
            <p:cNvSpPr/>
            <p:nvPr/>
          </p:nvSpPr>
          <p:spPr>
            <a:xfrm>
              <a:off x="1512015" y="54109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0" name="Oval 449">
              <a:extLst>
                <a:ext uri="{FF2B5EF4-FFF2-40B4-BE49-F238E27FC236}">
                  <a16:creationId xmlns:a16="http://schemas.microsoft.com/office/drawing/2014/main" id="{8B42F2EC-E0F4-4545-88C4-71001977C355}"/>
                </a:ext>
              </a:extLst>
            </p:cNvPr>
            <p:cNvSpPr/>
            <p:nvPr/>
          </p:nvSpPr>
          <p:spPr>
            <a:xfrm>
              <a:off x="1827339" y="54091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1" name="Oval 450">
              <a:extLst>
                <a:ext uri="{FF2B5EF4-FFF2-40B4-BE49-F238E27FC236}">
                  <a16:creationId xmlns:a16="http://schemas.microsoft.com/office/drawing/2014/main" id="{F2536452-2E95-41D6-9321-06B6B145A967}"/>
                </a:ext>
              </a:extLst>
            </p:cNvPr>
            <p:cNvSpPr/>
            <p:nvPr/>
          </p:nvSpPr>
          <p:spPr>
            <a:xfrm>
              <a:off x="2134627" y="54091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C7C2DB6B-4362-4716-ACDE-7ED12985EC07}"/>
                </a:ext>
              </a:extLst>
            </p:cNvPr>
            <p:cNvSpPr/>
            <p:nvPr/>
          </p:nvSpPr>
          <p:spPr>
            <a:xfrm>
              <a:off x="2447568" y="54091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527CCCBB-3AF4-456A-BCAA-4B63DC60D157}"/>
                </a:ext>
              </a:extLst>
            </p:cNvPr>
            <p:cNvSpPr/>
            <p:nvPr/>
          </p:nvSpPr>
          <p:spPr>
            <a:xfrm>
              <a:off x="2757839" y="54109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43317F9A-A0E5-492B-8180-4D6D58127F22}"/>
                </a:ext>
              </a:extLst>
            </p:cNvPr>
            <p:cNvSpPr/>
            <p:nvPr/>
          </p:nvSpPr>
          <p:spPr>
            <a:xfrm>
              <a:off x="3066652" y="540820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6" name="Oval 435">
              <a:extLst>
                <a:ext uri="{FF2B5EF4-FFF2-40B4-BE49-F238E27FC236}">
                  <a16:creationId xmlns:a16="http://schemas.microsoft.com/office/drawing/2014/main" id="{C73622BD-E07F-425F-B9E0-C75F4BE4F086}"/>
                </a:ext>
              </a:extLst>
            </p:cNvPr>
            <p:cNvSpPr/>
            <p:nvPr/>
          </p:nvSpPr>
          <p:spPr>
            <a:xfrm>
              <a:off x="3992914" y="54075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7" name="Oval 436">
              <a:extLst>
                <a:ext uri="{FF2B5EF4-FFF2-40B4-BE49-F238E27FC236}">
                  <a16:creationId xmlns:a16="http://schemas.microsoft.com/office/drawing/2014/main" id="{50BEB80B-4064-44C6-9C6E-433E867052FE}"/>
                </a:ext>
              </a:extLst>
            </p:cNvPr>
            <p:cNvSpPr/>
            <p:nvPr/>
          </p:nvSpPr>
          <p:spPr>
            <a:xfrm>
              <a:off x="4311984" y="54111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8" name="Oval 437">
              <a:extLst>
                <a:ext uri="{FF2B5EF4-FFF2-40B4-BE49-F238E27FC236}">
                  <a16:creationId xmlns:a16="http://schemas.microsoft.com/office/drawing/2014/main" id="{8725648C-ED3A-4C1B-9466-DF90870CC63D}"/>
                </a:ext>
              </a:extLst>
            </p:cNvPr>
            <p:cNvSpPr/>
            <p:nvPr/>
          </p:nvSpPr>
          <p:spPr>
            <a:xfrm>
              <a:off x="4620281" y="54093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CD56CE86-CD69-45AE-9D2D-42D506FE8C6E}"/>
                </a:ext>
              </a:extLst>
            </p:cNvPr>
            <p:cNvSpPr/>
            <p:nvPr/>
          </p:nvSpPr>
          <p:spPr>
            <a:xfrm>
              <a:off x="4928696" y="54111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0" name="Oval 439">
              <a:extLst>
                <a:ext uri="{FF2B5EF4-FFF2-40B4-BE49-F238E27FC236}">
                  <a16:creationId xmlns:a16="http://schemas.microsoft.com/office/drawing/2014/main" id="{335A10E3-BA44-4FD3-9E88-3B0001D4FBE8}"/>
                </a:ext>
              </a:extLst>
            </p:cNvPr>
            <p:cNvSpPr/>
            <p:nvPr/>
          </p:nvSpPr>
          <p:spPr>
            <a:xfrm>
              <a:off x="5242220" y="54075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1" name="Oval 440">
              <a:extLst>
                <a:ext uri="{FF2B5EF4-FFF2-40B4-BE49-F238E27FC236}">
                  <a16:creationId xmlns:a16="http://schemas.microsoft.com/office/drawing/2014/main" id="{EDBDD293-9D8B-4172-AE36-2CF0F737C105}"/>
                </a:ext>
              </a:extLst>
            </p:cNvPr>
            <p:cNvSpPr/>
            <p:nvPr/>
          </p:nvSpPr>
          <p:spPr>
            <a:xfrm>
              <a:off x="5551337" y="54093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2" name="Oval 441">
              <a:extLst>
                <a:ext uri="{FF2B5EF4-FFF2-40B4-BE49-F238E27FC236}">
                  <a16:creationId xmlns:a16="http://schemas.microsoft.com/office/drawing/2014/main" id="{FC965507-8CCC-4225-99E9-40B564F2D5DF}"/>
                </a:ext>
              </a:extLst>
            </p:cNvPr>
            <p:cNvSpPr/>
            <p:nvPr/>
          </p:nvSpPr>
          <p:spPr>
            <a:xfrm>
              <a:off x="5862449" y="54093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3" name="Oval 442">
              <a:extLst>
                <a:ext uri="{FF2B5EF4-FFF2-40B4-BE49-F238E27FC236}">
                  <a16:creationId xmlns:a16="http://schemas.microsoft.com/office/drawing/2014/main" id="{F9069BEF-6AE4-4365-B48A-26F0F9911FBE}"/>
                </a:ext>
              </a:extLst>
            </p:cNvPr>
            <p:cNvSpPr/>
            <p:nvPr/>
          </p:nvSpPr>
          <p:spPr>
            <a:xfrm>
              <a:off x="6172720" y="54111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4" name="Oval 443">
              <a:extLst>
                <a:ext uri="{FF2B5EF4-FFF2-40B4-BE49-F238E27FC236}">
                  <a16:creationId xmlns:a16="http://schemas.microsoft.com/office/drawing/2014/main" id="{26FE8BC2-7569-46B6-BCA8-71A7D0F7FC43}"/>
                </a:ext>
              </a:extLst>
            </p:cNvPr>
            <p:cNvSpPr/>
            <p:nvPr/>
          </p:nvSpPr>
          <p:spPr>
            <a:xfrm>
              <a:off x="6477474" y="540844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527E457F-CD56-4EBD-9FE5-50390BDA8679}"/>
                </a:ext>
              </a:extLst>
            </p:cNvPr>
            <p:cNvSpPr/>
            <p:nvPr/>
          </p:nvSpPr>
          <p:spPr>
            <a:xfrm>
              <a:off x="277071" y="57240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3205C56A-29A5-43D8-9643-4FD4C2CF9824}"/>
                </a:ext>
              </a:extLst>
            </p:cNvPr>
            <p:cNvSpPr/>
            <p:nvPr/>
          </p:nvSpPr>
          <p:spPr>
            <a:xfrm>
              <a:off x="894432" y="57240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54998122-BD7B-4D27-BE1E-1603845EB2A2}"/>
                </a:ext>
              </a:extLst>
            </p:cNvPr>
            <p:cNvSpPr/>
            <p:nvPr/>
          </p:nvSpPr>
          <p:spPr>
            <a:xfrm>
              <a:off x="1207120" y="57240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5FF65877-13CF-4DB9-90DA-1365B530D9AE}"/>
                </a:ext>
              </a:extLst>
            </p:cNvPr>
            <p:cNvSpPr/>
            <p:nvPr/>
          </p:nvSpPr>
          <p:spPr>
            <a:xfrm>
              <a:off x="1516208" y="57240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2" name="Oval 471">
              <a:extLst>
                <a:ext uri="{FF2B5EF4-FFF2-40B4-BE49-F238E27FC236}">
                  <a16:creationId xmlns:a16="http://schemas.microsoft.com/office/drawing/2014/main" id="{28F6BF36-779D-4957-A998-B23B7DD711C1}"/>
                </a:ext>
              </a:extLst>
            </p:cNvPr>
            <p:cNvSpPr/>
            <p:nvPr/>
          </p:nvSpPr>
          <p:spPr>
            <a:xfrm>
              <a:off x="1831532" y="57222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3760DA02-5875-479A-8EAD-166A564B9234}"/>
                </a:ext>
              </a:extLst>
            </p:cNvPr>
            <p:cNvSpPr/>
            <p:nvPr/>
          </p:nvSpPr>
          <p:spPr>
            <a:xfrm>
              <a:off x="2138820" y="57222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4" name="Oval 473">
              <a:extLst>
                <a:ext uri="{FF2B5EF4-FFF2-40B4-BE49-F238E27FC236}">
                  <a16:creationId xmlns:a16="http://schemas.microsoft.com/office/drawing/2014/main" id="{1EBA3970-0F4A-4E33-9601-30F31066F03D}"/>
                </a:ext>
              </a:extLst>
            </p:cNvPr>
            <p:cNvSpPr/>
            <p:nvPr/>
          </p:nvSpPr>
          <p:spPr>
            <a:xfrm>
              <a:off x="2451761" y="57222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7347CA89-4F72-4E52-8169-4B68E53AFC9F}"/>
                </a:ext>
              </a:extLst>
            </p:cNvPr>
            <p:cNvSpPr/>
            <p:nvPr/>
          </p:nvSpPr>
          <p:spPr>
            <a:xfrm>
              <a:off x="2762032" y="57240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6" name="Oval 475">
              <a:extLst>
                <a:ext uri="{FF2B5EF4-FFF2-40B4-BE49-F238E27FC236}">
                  <a16:creationId xmlns:a16="http://schemas.microsoft.com/office/drawing/2014/main" id="{987F4D3D-A8AF-428A-B1FC-A6E705FB5F59}"/>
                </a:ext>
              </a:extLst>
            </p:cNvPr>
            <p:cNvSpPr/>
            <p:nvPr/>
          </p:nvSpPr>
          <p:spPr>
            <a:xfrm>
              <a:off x="3070845" y="572132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8" name="Oval 457">
              <a:extLst>
                <a:ext uri="{FF2B5EF4-FFF2-40B4-BE49-F238E27FC236}">
                  <a16:creationId xmlns:a16="http://schemas.microsoft.com/office/drawing/2014/main" id="{13BD7961-3BF0-4650-9557-969C57742F08}"/>
                </a:ext>
              </a:extLst>
            </p:cNvPr>
            <p:cNvSpPr/>
            <p:nvPr/>
          </p:nvSpPr>
          <p:spPr>
            <a:xfrm>
              <a:off x="3997107" y="57206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CE68B373-C08F-4675-BDB7-B9FF1C0B1F8A}"/>
                </a:ext>
              </a:extLst>
            </p:cNvPr>
            <p:cNvSpPr/>
            <p:nvPr/>
          </p:nvSpPr>
          <p:spPr>
            <a:xfrm>
              <a:off x="4316177" y="57242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0" name="Oval 459">
              <a:extLst>
                <a:ext uri="{FF2B5EF4-FFF2-40B4-BE49-F238E27FC236}">
                  <a16:creationId xmlns:a16="http://schemas.microsoft.com/office/drawing/2014/main" id="{0FF1570E-80B5-4765-A93B-26D18187E35D}"/>
                </a:ext>
              </a:extLst>
            </p:cNvPr>
            <p:cNvSpPr/>
            <p:nvPr/>
          </p:nvSpPr>
          <p:spPr>
            <a:xfrm>
              <a:off x="4624474" y="57224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8C5BB0CA-C8B9-4911-A6B1-76A844E6D458}"/>
                </a:ext>
              </a:extLst>
            </p:cNvPr>
            <p:cNvSpPr/>
            <p:nvPr/>
          </p:nvSpPr>
          <p:spPr>
            <a:xfrm>
              <a:off x="4932889" y="57242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2" name="Oval 461">
              <a:extLst>
                <a:ext uri="{FF2B5EF4-FFF2-40B4-BE49-F238E27FC236}">
                  <a16:creationId xmlns:a16="http://schemas.microsoft.com/office/drawing/2014/main" id="{F963C4F1-7C57-4D35-A2B3-58AC74B86ACE}"/>
                </a:ext>
              </a:extLst>
            </p:cNvPr>
            <p:cNvSpPr/>
            <p:nvPr/>
          </p:nvSpPr>
          <p:spPr>
            <a:xfrm>
              <a:off x="5246413" y="57206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8AA359FB-EB21-4106-9813-56C6CD0478C2}"/>
                </a:ext>
              </a:extLst>
            </p:cNvPr>
            <p:cNvSpPr/>
            <p:nvPr/>
          </p:nvSpPr>
          <p:spPr>
            <a:xfrm>
              <a:off x="5555530" y="57224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4" name="Oval 463">
              <a:extLst>
                <a:ext uri="{FF2B5EF4-FFF2-40B4-BE49-F238E27FC236}">
                  <a16:creationId xmlns:a16="http://schemas.microsoft.com/office/drawing/2014/main" id="{937A752E-100A-4CB8-8D26-F55A5A184D44}"/>
                </a:ext>
              </a:extLst>
            </p:cNvPr>
            <p:cNvSpPr/>
            <p:nvPr/>
          </p:nvSpPr>
          <p:spPr>
            <a:xfrm>
              <a:off x="5866642" y="57224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2778FE9E-FE0F-42D6-9151-858AF662FE99}"/>
                </a:ext>
              </a:extLst>
            </p:cNvPr>
            <p:cNvSpPr/>
            <p:nvPr/>
          </p:nvSpPr>
          <p:spPr>
            <a:xfrm>
              <a:off x="6176913" y="5724221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BA6A0954-314B-461B-8CEB-A4F7DCBAED2A}"/>
                </a:ext>
              </a:extLst>
            </p:cNvPr>
            <p:cNvSpPr/>
            <p:nvPr/>
          </p:nvSpPr>
          <p:spPr>
            <a:xfrm>
              <a:off x="6481667" y="5721564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9" name="Oval 488">
              <a:extLst>
                <a:ext uri="{FF2B5EF4-FFF2-40B4-BE49-F238E27FC236}">
                  <a16:creationId xmlns:a16="http://schemas.microsoft.com/office/drawing/2014/main" id="{EB5A2C2C-6EC6-4CD8-B798-9E4D7C196E78}"/>
                </a:ext>
              </a:extLst>
            </p:cNvPr>
            <p:cNvSpPr/>
            <p:nvPr/>
          </p:nvSpPr>
          <p:spPr>
            <a:xfrm>
              <a:off x="276163" y="60298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1" name="Oval 490">
              <a:extLst>
                <a:ext uri="{FF2B5EF4-FFF2-40B4-BE49-F238E27FC236}">
                  <a16:creationId xmlns:a16="http://schemas.microsoft.com/office/drawing/2014/main" id="{9E63A4B5-5166-4ECD-B2DD-D51EB8B12B78}"/>
                </a:ext>
              </a:extLst>
            </p:cNvPr>
            <p:cNvSpPr/>
            <p:nvPr/>
          </p:nvSpPr>
          <p:spPr>
            <a:xfrm>
              <a:off x="893524" y="60298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2" name="Oval 491">
              <a:extLst>
                <a:ext uri="{FF2B5EF4-FFF2-40B4-BE49-F238E27FC236}">
                  <a16:creationId xmlns:a16="http://schemas.microsoft.com/office/drawing/2014/main" id="{706CC74D-520E-422D-AB63-6DB7F78CFE35}"/>
                </a:ext>
              </a:extLst>
            </p:cNvPr>
            <p:cNvSpPr/>
            <p:nvPr/>
          </p:nvSpPr>
          <p:spPr>
            <a:xfrm>
              <a:off x="1206212" y="60298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3" name="Oval 492">
              <a:extLst>
                <a:ext uri="{FF2B5EF4-FFF2-40B4-BE49-F238E27FC236}">
                  <a16:creationId xmlns:a16="http://schemas.microsoft.com/office/drawing/2014/main" id="{04FB7088-22D1-4FDD-9BDB-C4F3BF8AE885}"/>
                </a:ext>
              </a:extLst>
            </p:cNvPr>
            <p:cNvSpPr/>
            <p:nvPr/>
          </p:nvSpPr>
          <p:spPr>
            <a:xfrm>
              <a:off x="1515300" y="60298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4" name="Oval 493">
              <a:extLst>
                <a:ext uri="{FF2B5EF4-FFF2-40B4-BE49-F238E27FC236}">
                  <a16:creationId xmlns:a16="http://schemas.microsoft.com/office/drawing/2014/main" id="{6A0220EA-D4A6-4CC5-9F4F-786629BD0BC4}"/>
                </a:ext>
              </a:extLst>
            </p:cNvPr>
            <p:cNvSpPr/>
            <p:nvPr/>
          </p:nvSpPr>
          <p:spPr>
            <a:xfrm>
              <a:off x="1830624" y="60280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5" name="Oval 494">
              <a:extLst>
                <a:ext uri="{FF2B5EF4-FFF2-40B4-BE49-F238E27FC236}">
                  <a16:creationId xmlns:a16="http://schemas.microsoft.com/office/drawing/2014/main" id="{AEA820FF-44CD-43E3-8ED6-90D86A8ACF9A}"/>
                </a:ext>
              </a:extLst>
            </p:cNvPr>
            <p:cNvSpPr/>
            <p:nvPr/>
          </p:nvSpPr>
          <p:spPr>
            <a:xfrm>
              <a:off x="2137912" y="60280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6" name="Oval 495">
              <a:extLst>
                <a:ext uri="{FF2B5EF4-FFF2-40B4-BE49-F238E27FC236}">
                  <a16:creationId xmlns:a16="http://schemas.microsoft.com/office/drawing/2014/main" id="{62458142-0A14-4C28-8C72-E8DDC4430FB4}"/>
                </a:ext>
              </a:extLst>
            </p:cNvPr>
            <p:cNvSpPr/>
            <p:nvPr/>
          </p:nvSpPr>
          <p:spPr>
            <a:xfrm>
              <a:off x="2450853" y="60280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7" name="Oval 496">
              <a:extLst>
                <a:ext uri="{FF2B5EF4-FFF2-40B4-BE49-F238E27FC236}">
                  <a16:creationId xmlns:a16="http://schemas.microsoft.com/office/drawing/2014/main" id="{7797A3F8-0D47-4742-B672-CD06476009C7}"/>
                </a:ext>
              </a:extLst>
            </p:cNvPr>
            <p:cNvSpPr/>
            <p:nvPr/>
          </p:nvSpPr>
          <p:spPr>
            <a:xfrm>
              <a:off x="2761124" y="60298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8" name="Oval 497">
              <a:extLst>
                <a:ext uri="{FF2B5EF4-FFF2-40B4-BE49-F238E27FC236}">
                  <a16:creationId xmlns:a16="http://schemas.microsoft.com/office/drawing/2014/main" id="{2481B6CE-4D23-4C04-94F1-7D7760A73EAF}"/>
                </a:ext>
              </a:extLst>
            </p:cNvPr>
            <p:cNvSpPr/>
            <p:nvPr/>
          </p:nvSpPr>
          <p:spPr>
            <a:xfrm>
              <a:off x="3069937" y="602715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0" name="Oval 479">
              <a:extLst>
                <a:ext uri="{FF2B5EF4-FFF2-40B4-BE49-F238E27FC236}">
                  <a16:creationId xmlns:a16="http://schemas.microsoft.com/office/drawing/2014/main" id="{B11C285B-AF4B-4EFC-808F-6A892E5E8CB5}"/>
                </a:ext>
              </a:extLst>
            </p:cNvPr>
            <p:cNvSpPr/>
            <p:nvPr/>
          </p:nvSpPr>
          <p:spPr>
            <a:xfrm>
              <a:off x="3996199" y="60264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1" name="Oval 480">
              <a:extLst>
                <a:ext uri="{FF2B5EF4-FFF2-40B4-BE49-F238E27FC236}">
                  <a16:creationId xmlns:a16="http://schemas.microsoft.com/office/drawing/2014/main" id="{C1ABBD6D-F1AB-498F-96EF-C75774178105}"/>
                </a:ext>
              </a:extLst>
            </p:cNvPr>
            <p:cNvSpPr/>
            <p:nvPr/>
          </p:nvSpPr>
          <p:spPr>
            <a:xfrm>
              <a:off x="4315269" y="60300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2" name="Oval 481">
              <a:extLst>
                <a:ext uri="{FF2B5EF4-FFF2-40B4-BE49-F238E27FC236}">
                  <a16:creationId xmlns:a16="http://schemas.microsoft.com/office/drawing/2014/main" id="{046BBAA5-69A4-42A1-8320-E4DD83E5DC3E}"/>
                </a:ext>
              </a:extLst>
            </p:cNvPr>
            <p:cNvSpPr/>
            <p:nvPr/>
          </p:nvSpPr>
          <p:spPr>
            <a:xfrm>
              <a:off x="4623566" y="60282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3" name="Oval 482">
              <a:extLst>
                <a:ext uri="{FF2B5EF4-FFF2-40B4-BE49-F238E27FC236}">
                  <a16:creationId xmlns:a16="http://schemas.microsoft.com/office/drawing/2014/main" id="{49EFE6B5-D27E-4D2A-AE0A-B578823931CB}"/>
                </a:ext>
              </a:extLst>
            </p:cNvPr>
            <p:cNvSpPr/>
            <p:nvPr/>
          </p:nvSpPr>
          <p:spPr>
            <a:xfrm>
              <a:off x="4931981" y="60300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4" name="Oval 483">
              <a:extLst>
                <a:ext uri="{FF2B5EF4-FFF2-40B4-BE49-F238E27FC236}">
                  <a16:creationId xmlns:a16="http://schemas.microsoft.com/office/drawing/2014/main" id="{812503D6-DB02-4B80-AA3A-9939A861E111}"/>
                </a:ext>
              </a:extLst>
            </p:cNvPr>
            <p:cNvSpPr/>
            <p:nvPr/>
          </p:nvSpPr>
          <p:spPr>
            <a:xfrm>
              <a:off x="5245505" y="60264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5" name="Oval 484">
              <a:extLst>
                <a:ext uri="{FF2B5EF4-FFF2-40B4-BE49-F238E27FC236}">
                  <a16:creationId xmlns:a16="http://schemas.microsoft.com/office/drawing/2014/main" id="{690F3C2D-8822-41A6-85C1-2BA6A25E93BD}"/>
                </a:ext>
              </a:extLst>
            </p:cNvPr>
            <p:cNvSpPr/>
            <p:nvPr/>
          </p:nvSpPr>
          <p:spPr>
            <a:xfrm>
              <a:off x="5554622" y="60282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6" name="Oval 485">
              <a:extLst>
                <a:ext uri="{FF2B5EF4-FFF2-40B4-BE49-F238E27FC236}">
                  <a16:creationId xmlns:a16="http://schemas.microsoft.com/office/drawing/2014/main" id="{822F4D0D-8B7A-446A-992F-D7FA1A08F472}"/>
                </a:ext>
              </a:extLst>
            </p:cNvPr>
            <p:cNvSpPr/>
            <p:nvPr/>
          </p:nvSpPr>
          <p:spPr>
            <a:xfrm>
              <a:off x="5865734" y="60282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7" name="Oval 486">
              <a:extLst>
                <a:ext uri="{FF2B5EF4-FFF2-40B4-BE49-F238E27FC236}">
                  <a16:creationId xmlns:a16="http://schemas.microsoft.com/office/drawing/2014/main" id="{7BF5BA32-EC51-484C-80B7-7744553D5864}"/>
                </a:ext>
              </a:extLst>
            </p:cNvPr>
            <p:cNvSpPr/>
            <p:nvPr/>
          </p:nvSpPr>
          <p:spPr>
            <a:xfrm>
              <a:off x="6176005" y="6030050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8" name="Oval 487">
              <a:extLst>
                <a:ext uri="{FF2B5EF4-FFF2-40B4-BE49-F238E27FC236}">
                  <a16:creationId xmlns:a16="http://schemas.microsoft.com/office/drawing/2014/main" id="{C68AC705-C4D7-42A4-B3E2-15785948E358}"/>
                </a:ext>
              </a:extLst>
            </p:cNvPr>
            <p:cNvSpPr/>
            <p:nvPr/>
          </p:nvSpPr>
          <p:spPr>
            <a:xfrm>
              <a:off x="6480759" y="602739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1" name="Oval 510">
              <a:extLst>
                <a:ext uri="{FF2B5EF4-FFF2-40B4-BE49-F238E27FC236}">
                  <a16:creationId xmlns:a16="http://schemas.microsoft.com/office/drawing/2014/main" id="{F3475FC4-083B-4048-8B3C-CE5B0395490A}"/>
                </a:ext>
              </a:extLst>
            </p:cNvPr>
            <p:cNvSpPr/>
            <p:nvPr/>
          </p:nvSpPr>
          <p:spPr>
            <a:xfrm>
              <a:off x="276163" y="6348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3" name="Oval 512">
              <a:extLst>
                <a:ext uri="{FF2B5EF4-FFF2-40B4-BE49-F238E27FC236}">
                  <a16:creationId xmlns:a16="http://schemas.microsoft.com/office/drawing/2014/main" id="{179E87AA-C607-427A-A655-B82E772BA655}"/>
                </a:ext>
              </a:extLst>
            </p:cNvPr>
            <p:cNvSpPr/>
            <p:nvPr/>
          </p:nvSpPr>
          <p:spPr>
            <a:xfrm>
              <a:off x="893524" y="6348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4" name="Oval 513">
              <a:extLst>
                <a:ext uri="{FF2B5EF4-FFF2-40B4-BE49-F238E27FC236}">
                  <a16:creationId xmlns:a16="http://schemas.microsoft.com/office/drawing/2014/main" id="{134228DA-A575-4256-A059-C474DB7E482A}"/>
                </a:ext>
              </a:extLst>
            </p:cNvPr>
            <p:cNvSpPr/>
            <p:nvPr/>
          </p:nvSpPr>
          <p:spPr>
            <a:xfrm>
              <a:off x="1206212" y="6348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5" name="Oval 514">
              <a:extLst>
                <a:ext uri="{FF2B5EF4-FFF2-40B4-BE49-F238E27FC236}">
                  <a16:creationId xmlns:a16="http://schemas.microsoft.com/office/drawing/2014/main" id="{39F20CBA-39DE-4FCF-B2D1-FE6ED37297D4}"/>
                </a:ext>
              </a:extLst>
            </p:cNvPr>
            <p:cNvSpPr/>
            <p:nvPr/>
          </p:nvSpPr>
          <p:spPr>
            <a:xfrm>
              <a:off x="1515300" y="6348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6" name="Oval 515">
              <a:extLst>
                <a:ext uri="{FF2B5EF4-FFF2-40B4-BE49-F238E27FC236}">
                  <a16:creationId xmlns:a16="http://schemas.microsoft.com/office/drawing/2014/main" id="{A3AB46A8-129A-49C0-A3AE-687CA4127073}"/>
                </a:ext>
              </a:extLst>
            </p:cNvPr>
            <p:cNvSpPr/>
            <p:nvPr/>
          </p:nvSpPr>
          <p:spPr>
            <a:xfrm>
              <a:off x="1830624" y="63466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7" name="Oval 516">
              <a:extLst>
                <a:ext uri="{FF2B5EF4-FFF2-40B4-BE49-F238E27FC236}">
                  <a16:creationId xmlns:a16="http://schemas.microsoft.com/office/drawing/2014/main" id="{892544DC-C358-4C26-9F53-E81E7A0EC768}"/>
                </a:ext>
              </a:extLst>
            </p:cNvPr>
            <p:cNvSpPr/>
            <p:nvPr/>
          </p:nvSpPr>
          <p:spPr>
            <a:xfrm>
              <a:off x="2137912" y="63466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8" name="Oval 517">
              <a:extLst>
                <a:ext uri="{FF2B5EF4-FFF2-40B4-BE49-F238E27FC236}">
                  <a16:creationId xmlns:a16="http://schemas.microsoft.com/office/drawing/2014/main" id="{9DBA08F7-9C91-4C28-AEF3-93EAE2327014}"/>
                </a:ext>
              </a:extLst>
            </p:cNvPr>
            <p:cNvSpPr/>
            <p:nvPr/>
          </p:nvSpPr>
          <p:spPr>
            <a:xfrm>
              <a:off x="2450853" y="63466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9" name="Oval 518">
              <a:extLst>
                <a:ext uri="{FF2B5EF4-FFF2-40B4-BE49-F238E27FC236}">
                  <a16:creationId xmlns:a16="http://schemas.microsoft.com/office/drawing/2014/main" id="{A8F57213-1331-41E4-9223-AE8E03999AF5}"/>
                </a:ext>
              </a:extLst>
            </p:cNvPr>
            <p:cNvSpPr/>
            <p:nvPr/>
          </p:nvSpPr>
          <p:spPr>
            <a:xfrm>
              <a:off x="2761124" y="6348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0" name="Oval 519">
              <a:extLst>
                <a:ext uri="{FF2B5EF4-FFF2-40B4-BE49-F238E27FC236}">
                  <a16:creationId xmlns:a16="http://schemas.microsoft.com/office/drawing/2014/main" id="{0424B761-1ADC-41BB-84CA-35E3D5506C7F}"/>
                </a:ext>
              </a:extLst>
            </p:cNvPr>
            <p:cNvSpPr/>
            <p:nvPr/>
          </p:nvSpPr>
          <p:spPr>
            <a:xfrm>
              <a:off x="3069937" y="63457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Oval 501">
              <a:extLst>
                <a:ext uri="{FF2B5EF4-FFF2-40B4-BE49-F238E27FC236}">
                  <a16:creationId xmlns:a16="http://schemas.microsoft.com/office/drawing/2014/main" id="{54F10632-74DD-4FB4-A1D9-814576EAC07B}"/>
                </a:ext>
              </a:extLst>
            </p:cNvPr>
            <p:cNvSpPr/>
            <p:nvPr/>
          </p:nvSpPr>
          <p:spPr>
            <a:xfrm>
              <a:off x="3996199" y="63450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3" name="Oval 502">
              <a:extLst>
                <a:ext uri="{FF2B5EF4-FFF2-40B4-BE49-F238E27FC236}">
                  <a16:creationId xmlns:a16="http://schemas.microsoft.com/office/drawing/2014/main" id="{CE31C49A-F313-4D86-8BC6-19525FF8A6A5}"/>
                </a:ext>
              </a:extLst>
            </p:cNvPr>
            <p:cNvSpPr/>
            <p:nvPr/>
          </p:nvSpPr>
          <p:spPr>
            <a:xfrm>
              <a:off x="4315269" y="63486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4" name="Oval 503">
              <a:extLst>
                <a:ext uri="{FF2B5EF4-FFF2-40B4-BE49-F238E27FC236}">
                  <a16:creationId xmlns:a16="http://schemas.microsoft.com/office/drawing/2014/main" id="{0DD181F2-B75A-4913-9DCF-FB6E99AB216A}"/>
                </a:ext>
              </a:extLst>
            </p:cNvPr>
            <p:cNvSpPr/>
            <p:nvPr/>
          </p:nvSpPr>
          <p:spPr>
            <a:xfrm>
              <a:off x="4623566" y="63468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5" name="Oval 504">
              <a:extLst>
                <a:ext uri="{FF2B5EF4-FFF2-40B4-BE49-F238E27FC236}">
                  <a16:creationId xmlns:a16="http://schemas.microsoft.com/office/drawing/2014/main" id="{5E0E8840-3640-4B9C-B735-595DFC109721}"/>
                </a:ext>
              </a:extLst>
            </p:cNvPr>
            <p:cNvSpPr/>
            <p:nvPr/>
          </p:nvSpPr>
          <p:spPr>
            <a:xfrm>
              <a:off x="4931981" y="63486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6" name="Oval 505">
              <a:extLst>
                <a:ext uri="{FF2B5EF4-FFF2-40B4-BE49-F238E27FC236}">
                  <a16:creationId xmlns:a16="http://schemas.microsoft.com/office/drawing/2014/main" id="{07FAAC70-81EF-45AC-8F47-4902B23DB1AF}"/>
                </a:ext>
              </a:extLst>
            </p:cNvPr>
            <p:cNvSpPr/>
            <p:nvPr/>
          </p:nvSpPr>
          <p:spPr>
            <a:xfrm>
              <a:off x="5245505" y="63450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7" name="Oval 506">
              <a:extLst>
                <a:ext uri="{FF2B5EF4-FFF2-40B4-BE49-F238E27FC236}">
                  <a16:creationId xmlns:a16="http://schemas.microsoft.com/office/drawing/2014/main" id="{681B5DF2-FBAA-4670-988A-196EF8D750FD}"/>
                </a:ext>
              </a:extLst>
            </p:cNvPr>
            <p:cNvSpPr/>
            <p:nvPr/>
          </p:nvSpPr>
          <p:spPr>
            <a:xfrm>
              <a:off x="5554622" y="63468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8" name="Oval 507">
              <a:extLst>
                <a:ext uri="{FF2B5EF4-FFF2-40B4-BE49-F238E27FC236}">
                  <a16:creationId xmlns:a16="http://schemas.microsoft.com/office/drawing/2014/main" id="{D9B3B876-C7DB-452E-83BE-44709FB55830}"/>
                </a:ext>
              </a:extLst>
            </p:cNvPr>
            <p:cNvSpPr/>
            <p:nvPr/>
          </p:nvSpPr>
          <p:spPr>
            <a:xfrm>
              <a:off x="5865734" y="63468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9" name="Oval 508">
              <a:extLst>
                <a:ext uri="{FF2B5EF4-FFF2-40B4-BE49-F238E27FC236}">
                  <a16:creationId xmlns:a16="http://schemas.microsoft.com/office/drawing/2014/main" id="{C9789C79-DD32-48F6-89BD-440C589C0DCB}"/>
                </a:ext>
              </a:extLst>
            </p:cNvPr>
            <p:cNvSpPr/>
            <p:nvPr/>
          </p:nvSpPr>
          <p:spPr>
            <a:xfrm>
              <a:off x="6176005" y="634864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0" name="Oval 509">
              <a:extLst>
                <a:ext uri="{FF2B5EF4-FFF2-40B4-BE49-F238E27FC236}">
                  <a16:creationId xmlns:a16="http://schemas.microsoft.com/office/drawing/2014/main" id="{5C70E140-1F4B-4B39-89C0-16E823B81AB9}"/>
                </a:ext>
              </a:extLst>
            </p:cNvPr>
            <p:cNvSpPr/>
            <p:nvPr/>
          </p:nvSpPr>
          <p:spPr>
            <a:xfrm>
              <a:off x="6480759" y="634598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3" name="Oval 532">
              <a:extLst>
                <a:ext uri="{FF2B5EF4-FFF2-40B4-BE49-F238E27FC236}">
                  <a16:creationId xmlns:a16="http://schemas.microsoft.com/office/drawing/2014/main" id="{B240CE34-20A8-4786-83CB-6484D0E164BE}"/>
                </a:ext>
              </a:extLst>
            </p:cNvPr>
            <p:cNvSpPr/>
            <p:nvPr/>
          </p:nvSpPr>
          <p:spPr>
            <a:xfrm>
              <a:off x="276163" y="66540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5" name="Oval 534">
              <a:extLst>
                <a:ext uri="{FF2B5EF4-FFF2-40B4-BE49-F238E27FC236}">
                  <a16:creationId xmlns:a16="http://schemas.microsoft.com/office/drawing/2014/main" id="{4CFB37A9-1D5F-4FE7-8C23-74508BFAA247}"/>
                </a:ext>
              </a:extLst>
            </p:cNvPr>
            <p:cNvSpPr/>
            <p:nvPr/>
          </p:nvSpPr>
          <p:spPr>
            <a:xfrm>
              <a:off x="893524" y="66540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6" name="Oval 535">
              <a:extLst>
                <a:ext uri="{FF2B5EF4-FFF2-40B4-BE49-F238E27FC236}">
                  <a16:creationId xmlns:a16="http://schemas.microsoft.com/office/drawing/2014/main" id="{B480107D-56AB-4645-AC1F-F209753808E2}"/>
                </a:ext>
              </a:extLst>
            </p:cNvPr>
            <p:cNvSpPr/>
            <p:nvPr/>
          </p:nvSpPr>
          <p:spPr>
            <a:xfrm>
              <a:off x="1206212" y="66540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7" name="Oval 536">
              <a:extLst>
                <a:ext uri="{FF2B5EF4-FFF2-40B4-BE49-F238E27FC236}">
                  <a16:creationId xmlns:a16="http://schemas.microsoft.com/office/drawing/2014/main" id="{70B2DC91-5053-4D2E-BA52-FABD30586BB8}"/>
                </a:ext>
              </a:extLst>
            </p:cNvPr>
            <p:cNvSpPr/>
            <p:nvPr/>
          </p:nvSpPr>
          <p:spPr>
            <a:xfrm>
              <a:off x="1515300" y="66540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8" name="Oval 537">
              <a:extLst>
                <a:ext uri="{FF2B5EF4-FFF2-40B4-BE49-F238E27FC236}">
                  <a16:creationId xmlns:a16="http://schemas.microsoft.com/office/drawing/2014/main" id="{EC79628B-7DD0-4694-8C3B-E5480CB4FD2E}"/>
                </a:ext>
              </a:extLst>
            </p:cNvPr>
            <p:cNvSpPr/>
            <p:nvPr/>
          </p:nvSpPr>
          <p:spPr>
            <a:xfrm>
              <a:off x="1830624" y="66522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9" name="Oval 538">
              <a:extLst>
                <a:ext uri="{FF2B5EF4-FFF2-40B4-BE49-F238E27FC236}">
                  <a16:creationId xmlns:a16="http://schemas.microsoft.com/office/drawing/2014/main" id="{F96D740A-8594-43A3-B845-FBEDFDD93F2C}"/>
                </a:ext>
              </a:extLst>
            </p:cNvPr>
            <p:cNvSpPr/>
            <p:nvPr/>
          </p:nvSpPr>
          <p:spPr>
            <a:xfrm>
              <a:off x="2137912" y="66522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0" name="Oval 539">
              <a:extLst>
                <a:ext uri="{FF2B5EF4-FFF2-40B4-BE49-F238E27FC236}">
                  <a16:creationId xmlns:a16="http://schemas.microsoft.com/office/drawing/2014/main" id="{34D1E493-74EA-4985-B5EC-039F3E1F9D33}"/>
                </a:ext>
              </a:extLst>
            </p:cNvPr>
            <p:cNvSpPr/>
            <p:nvPr/>
          </p:nvSpPr>
          <p:spPr>
            <a:xfrm>
              <a:off x="2450853" y="66522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1" name="Oval 540">
              <a:extLst>
                <a:ext uri="{FF2B5EF4-FFF2-40B4-BE49-F238E27FC236}">
                  <a16:creationId xmlns:a16="http://schemas.microsoft.com/office/drawing/2014/main" id="{CC8B1C4E-B4A8-44BE-9F53-E14603042E71}"/>
                </a:ext>
              </a:extLst>
            </p:cNvPr>
            <p:cNvSpPr/>
            <p:nvPr/>
          </p:nvSpPr>
          <p:spPr>
            <a:xfrm>
              <a:off x="2761124" y="66540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2" name="Oval 541">
              <a:extLst>
                <a:ext uri="{FF2B5EF4-FFF2-40B4-BE49-F238E27FC236}">
                  <a16:creationId xmlns:a16="http://schemas.microsoft.com/office/drawing/2014/main" id="{80FA3CB4-850F-4808-A40E-04538A1D50DA}"/>
                </a:ext>
              </a:extLst>
            </p:cNvPr>
            <p:cNvSpPr/>
            <p:nvPr/>
          </p:nvSpPr>
          <p:spPr>
            <a:xfrm>
              <a:off x="3069937" y="665130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4" name="Oval 523">
              <a:extLst>
                <a:ext uri="{FF2B5EF4-FFF2-40B4-BE49-F238E27FC236}">
                  <a16:creationId xmlns:a16="http://schemas.microsoft.com/office/drawing/2014/main" id="{DD5F855F-4CE7-4BEE-9D6D-18F1B6122E95}"/>
                </a:ext>
              </a:extLst>
            </p:cNvPr>
            <p:cNvSpPr/>
            <p:nvPr/>
          </p:nvSpPr>
          <p:spPr>
            <a:xfrm>
              <a:off x="3996199" y="66506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5" name="Oval 524">
              <a:extLst>
                <a:ext uri="{FF2B5EF4-FFF2-40B4-BE49-F238E27FC236}">
                  <a16:creationId xmlns:a16="http://schemas.microsoft.com/office/drawing/2014/main" id="{C024D0F4-F659-4A04-ABA6-21F8650AB330}"/>
                </a:ext>
              </a:extLst>
            </p:cNvPr>
            <p:cNvSpPr/>
            <p:nvPr/>
          </p:nvSpPr>
          <p:spPr>
            <a:xfrm>
              <a:off x="4315269" y="66542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6" name="Oval 525">
              <a:extLst>
                <a:ext uri="{FF2B5EF4-FFF2-40B4-BE49-F238E27FC236}">
                  <a16:creationId xmlns:a16="http://schemas.microsoft.com/office/drawing/2014/main" id="{1067E237-7CE0-4426-BC7C-381869143281}"/>
                </a:ext>
              </a:extLst>
            </p:cNvPr>
            <p:cNvSpPr/>
            <p:nvPr/>
          </p:nvSpPr>
          <p:spPr>
            <a:xfrm>
              <a:off x="4623566" y="66524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7" name="Oval 526">
              <a:extLst>
                <a:ext uri="{FF2B5EF4-FFF2-40B4-BE49-F238E27FC236}">
                  <a16:creationId xmlns:a16="http://schemas.microsoft.com/office/drawing/2014/main" id="{6E4CE881-5B86-43BD-B546-C77E0FF4603A}"/>
                </a:ext>
              </a:extLst>
            </p:cNvPr>
            <p:cNvSpPr/>
            <p:nvPr/>
          </p:nvSpPr>
          <p:spPr>
            <a:xfrm>
              <a:off x="4931981" y="66542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8" name="Oval 527">
              <a:extLst>
                <a:ext uri="{FF2B5EF4-FFF2-40B4-BE49-F238E27FC236}">
                  <a16:creationId xmlns:a16="http://schemas.microsoft.com/office/drawing/2014/main" id="{E432C4AE-04AC-422F-84D9-1440A81487CA}"/>
                </a:ext>
              </a:extLst>
            </p:cNvPr>
            <p:cNvSpPr/>
            <p:nvPr/>
          </p:nvSpPr>
          <p:spPr>
            <a:xfrm>
              <a:off x="5245505" y="66506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9" name="Oval 528">
              <a:extLst>
                <a:ext uri="{FF2B5EF4-FFF2-40B4-BE49-F238E27FC236}">
                  <a16:creationId xmlns:a16="http://schemas.microsoft.com/office/drawing/2014/main" id="{A82CFF9D-33A1-462F-AA21-13A3FEF8DF0F}"/>
                </a:ext>
              </a:extLst>
            </p:cNvPr>
            <p:cNvSpPr/>
            <p:nvPr/>
          </p:nvSpPr>
          <p:spPr>
            <a:xfrm>
              <a:off x="5554622" y="66524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0" name="Oval 529">
              <a:extLst>
                <a:ext uri="{FF2B5EF4-FFF2-40B4-BE49-F238E27FC236}">
                  <a16:creationId xmlns:a16="http://schemas.microsoft.com/office/drawing/2014/main" id="{D4BBF5A3-BE20-46BD-9C42-8ADACFEB051B}"/>
                </a:ext>
              </a:extLst>
            </p:cNvPr>
            <p:cNvSpPr/>
            <p:nvPr/>
          </p:nvSpPr>
          <p:spPr>
            <a:xfrm>
              <a:off x="5865734" y="66524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Oval 530">
              <a:extLst>
                <a:ext uri="{FF2B5EF4-FFF2-40B4-BE49-F238E27FC236}">
                  <a16:creationId xmlns:a16="http://schemas.microsoft.com/office/drawing/2014/main" id="{9E9F431E-2493-484A-A0E5-83E5C638FFB5}"/>
                </a:ext>
              </a:extLst>
            </p:cNvPr>
            <p:cNvSpPr/>
            <p:nvPr/>
          </p:nvSpPr>
          <p:spPr>
            <a:xfrm>
              <a:off x="6176005" y="6654203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2" name="Oval 531">
              <a:extLst>
                <a:ext uri="{FF2B5EF4-FFF2-40B4-BE49-F238E27FC236}">
                  <a16:creationId xmlns:a16="http://schemas.microsoft.com/office/drawing/2014/main" id="{048AF16E-5860-4429-AA6A-FB66713D7769}"/>
                </a:ext>
              </a:extLst>
            </p:cNvPr>
            <p:cNvSpPr/>
            <p:nvPr/>
          </p:nvSpPr>
          <p:spPr>
            <a:xfrm>
              <a:off x="6480759" y="6651546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5" name="Oval 554">
              <a:extLst>
                <a:ext uri="{FF2B5EF4-FFF2-40B4-BE49-F238E27FC236}">
                  <a16:creationId xmlns:a16="http://schemas.microsoft.com/office/drawing/2014/main" id="{68B3EBC7-1ED4-4816-9409-92B08EFB4550}"/>
                </a:ext>
              </a:extLst>
            </p:cNvPr>
            <p:cNvSpPr/>
            <p:nvPr/>
          </p:nvSpPr>
          <p:spPr>
            <a:xfrm>
              <a:off x="276163" y="6960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7" name="Oval 556">
              <a:extLst>
                <a:ext uri="{FF2B5EF4-FFF2-40B4-BE49-F238E27FC236}">
                  <a16:creationId xmlns:a16="http://schemas.microsoft.com/office/drawing/2014/main" id="{E00F59B0-6362-478C-9C33-FDCE1A55E8D1}"/>
                </a:ext>
              </a:extLst>
            </p:cNvPr>
            <p:cNvSpPr/>
            <p:nvPr/>
          </p:nvSpPr>
          <p:spPr>
            <a:xfrm>
              <a:off x="893524" y="6960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8" name="Oval 557">
              <a:extLst>
                <a:ext uri="{FF2B5EF4-FFF2-40B4-BE49-F238E27FC236}">
                  <a16:creationId xmlns:a16="http://schemas.microsoft.com/office/drawing/2014/main" id="{1F4417B2-97EE-4DE5-85E3-DF20EB18FB4F}"/>
                </a:ext>
              </a:extLst>
            </p:cNvPr>
            <p:cNvSpPr/>
            <p:nvPr/>
          </p:nvSpPr>
          <p:spPr>
            <a:xfrm>
              <a:off x="1206212" y="6960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9" name="Oval 558">
              <a:extLst>
                <a:ext uri="{FF2B5EF4-FFF2-40B4-BE49-F238E27FC236}">
                  <a16:creationId xmlns:a16="http://schemas.microsoft.com/office/drawing/2014/main" id="{E2DFFE5F-2CA7-44A0-9448-76EEC35820A5}"/>
                </a:ext>
              </a:extLst>
            </p:cNvPr>
            <p:cNvSpPr/>
            <p:nvPr/>
          </p:nvSpPr>
          <p:spPr>
            <a:xfrm>
              <a:off x="1515300" y="6960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0" name="Oval 559">
              <a:extLst>
                <a:ext uri="{FF2B5EF4-FFF2-40B4-BE49-F238E27FC236}">
                  <a16:creationId xmlns:a16="http://schemas.microsoft.com/office/drawing/2014/main" id="{B8B42B96-7B4B-4BAC-9E29-A9F0D0819F5F}"/>
                </a:ext>
              </a:extLst>
            </p:cNvPr>
            <p:cNvSpPr/>
            <p:nvPr/>
          </p:nvSpPr>
          <p:spPr>
            <a:xfrm>
              <a:off x="1830624" y="6958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1" name="Oval 560">
              <a:extLst>
                <a:ext uri="{FF2B5EF4-FFF2-40B4-BE49-F238E27FC236}">
                  <a16:creationId xmlns:a16="http://schemas.microsoft.com/office/drawing/2014/main" id="{DCAFC584-BE62-4D93-8DFC-9276EF3A59C7}"/>
                </a:ext>
              </a:extLst>
            </p:cNvPr>
            <p:cNvSpPr/>
            <p:nvPr/>
          </p:nvSpPr>
          <p:spPr>
            <a:xfrm>
              <a:off x="2137912" y="6958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2" name="Oval 561">
              <a:extLst>
                <a:ext uri="{FF2B5EF4-FFF2-40B4-BE49-F238E27FC236}">
                  <a16:creationId xmlns:a16="http://schemas.microsoft.com/office/drawing/2014/main" id="{2E9DCC34-CAAC-4F3A-A7D0-7D730B1695D1}"/>
                </a:ext>
              </a:extLst>
            </p:cNvPr>
            <p:cNvSpPr/>
            <p:nvPr/>
          </p:nvSpPr>
          <p:spPr>
            <a:xfrm>
              <a:off x="2450853" y="6958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3" name="Oval 562">
              <a:extLst>
                <a:ext uri="{FF2B5EF4-FFF2-40B4-BE49-F238E27FC236}">
                  <a16:creationId xmlns:a16="http://schemas.microsoft.com/office/drawing/2014/main" id="{E9FE95E3-4A11-4F28-AE3C-E16306F72674}"/>
                </a:ext>
              </a:extLst>
            </p:cNvPr>
            <p:cNvSpPr/>
            <p:nvPr/>
          </p:nvSpPr>
          <p:spPr>
            <a:xfrm>
              <a:off x="2761124" y="6960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4" name="Oval 563">
              <a:extLst>
                <a:ext uri="{FF2B5EF4-FFF2-40B4-BE49-F238E27FC236}">
                  <a16:creationId xmlns:a16="http://schemas.microsoft.com/office/drawing/2014/main" id="{8B79F533-B826-4813-8BC3-C9100D790979}"/>
                </a:ext>
              </a:extLst>
            </p:cNvPr>
            <p:cNvSpPr/>
            <p:nvPr/>
          </p:nvSpPr>
          <p:spPr>
            <a:xfrm>
              <a:off x="3069937" y="69576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6" name="Oval 545">
              <a:extLst>
                <a:ext uri="{FF2B5EF4-FFF2-40B4-BE49-F238E27FC236}">
                  <a16:creationId xmlns:a16="http://schemas.microsoft.com/office/drawing/2014/main" id="{2CFE1285-91D6-4BF9-8EF8-ADF1D9B1C292}"/>
                </a:ext>
              </a:extLst>
            </p:cNvPr>
            <p:cNvSpPr/>
            <p:nvPr/>
          </p:nvSpPr>
          <p:spPr>
            <a:xfrm>
              <a:off x="3996199" y="69569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7" name="Oval 546">
              <a:extLst>
                <a:ext uri="{FF2B5EF4-FFF2-40B4-BE49-F238E27FC236}">
                  <a16:creationId xmlns:a16="http://schemas.microsoft.com/office/drawing/2014/main" id="{3E116370-1481-4681-BB26-54D6D552AC2D}"/>
                </a:ext>
              </a:extLst>
            </p:cNvPr>
            <p:cNvSpPr/>
            <p:nvPr/>
          </p:nvSpPr>
          <p:spPr>
            <a:xfrm>
              <a:off x="4315269" y="69605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8" name="Oval 547">
              <a:extLst>
                <a:ext uri="{FF2B5EF4-FFF2-40B4-BE49-F238E27FC236}">
                  <a16:creationId xmlns:a16="http://schemas.microsoft.com/office/drawing/2014/main" id="{A21C1A77-2DBF-4C94-891D-87DAC6773AD2}"/>
                </a:ext>
              </a:extLst>
            </p:cNvPr>
            <p:cNvSpPr/>
            <p:nvPr/>
          </p:nvSpPr>
          <p:spPr>
            <a:xfrm>
              <a:off x="4623566" y="69587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9" name="Oval 548">
              <a:extLst>
                <a:ext uri="{FF2B5EF4-FFF2-40B4-BE49-F238E27FC236}">
                  <a16:creationId xmlns:a16="http://schemas.microsoft.com/office/drawing/2014/main" id="{EAA2FE5A-22D9-498C-BF61-7FD42BFEC55D}"/>
                </a:ext>
              </a:extLst>
            </p:cNvPr>
            <p:cNvSpPr/>
            <p:nvPr/>
          </p:nvSpPr>
          <p:spPr>
            <a:xfrm>
              <a:off x="4931981" y="69605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0" name="Oval 549">
              <a:extLst>
                <a:ext uri="{FF2B5EF4-FFF2-40B4-BE49-F238E27FC236}">
                  <a16:creationId xmlns:a16="http://schemas.microsoft.com/office/drawing/2014/main" id="{20A4F2E1-44D5-4F55-9A78-4C4FCB83B6AD}"/>
                </a:ext>
              </a:extLst>
            </p:cNvPr>
            <p:cNvSpPr/>
            <p:nvPr/>
          </p:nvSpPr>
          <p:spPr>
            <a:xfrm>
              <a:off x="5245505" y="69569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1" name="Oval 550">
              <a:extLst>
                <a:ext uri="{FF2B5EF4-FFF2-40B4-BE49-F238E27FC236}">
                  <a16:creationId xmlns:a16="http://schemas.microsoft.com/office/drawing/2014/main" id="{00A4D0DD-61AF-4579-BE39-49FC8F0F4476}"/>
                </a:ext>
              </a:extLst>
            </p:cNvPr>
            <p:cNvSpPr/>
            <p:nvPr/>
          </p:nvSpPr>
          <p:spPr>
            <a:xfrm>
              <a:off x="5554622" y="69587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2" name="Oval 551">
              <a:extLst>
                <a:ext uri="{FF2B5EF4-FFF2-40B4-BE49-F238E27FC236}">
                  <a16:creationId xmlns:a16="http://schemas.microsoft.com/office/drawing/2014/main" id="{A38B97BC-3F31-4B8E-B0BD-942971DE80EC}"/>
                </a:ext>
              </a:extLst>
            </p:cNvPr>
            <p:cNvSpPr/>
            <p:nvPr/>
          </p:nvSpPr>
          <p:spPr>
            <a:xfrm>
              <a:off x="5865734" y="69587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3" name="Oval 552">
              <a:extLst>
                <a:ext uri="{FF2B5EF4-FFF2-40B4-BE49-F238E27FC236}">
                  <a16:creationId xmlns:a16="http://schemas.microsoft.com/office/drawing/2014/main" id="{779E0536-B643-4EB6-9A22-56C7F0743EE0}"/>
                </a:ext>
              </a:extLst>
            </p:cNvPr>
            <p:cNvSpPr/>
            <p:nvPr/>
          </p:nvSpPr>
          <p:spPr>
            <a:xfrm>
              <a:off x="6176005" y="6960529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4" name="Oval 553">
              <a:extLst>
                <a:ext uri="{FF2B5EF4-FFF2-40B4-BE49-F238E27FC236}">
                  <a16:creationId xmlns:a16="http://schemas.microsoft.com/office/drawing/2014/main" id="{15D0FC19-3A70-4067-AB01-F28C8BA62BC4}"/>
                </a:ext>
              </a:extLst>
            </p:cNvPr>
            <p:cNvSpPr/>
            <p:nvPr/>
          </p:nvSpPr>
          <p:spPr>
            <a:xfrm>
              <a:off x="6480759" y="695787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7" name="Oval 576">
              <a:extLst>
                <a:ext uri="{FF2B5EF4-FFF2-40B4-BE49-F238E27FC236}">
                  <a16:creationId xmlns:a16="http://schemas.microsoft.com/office/drawing/2014/main" id="{346A3EAA-67BD-4A49-9D59-F2C808071ED5}"/>
                </a:ext>
              </a:extLst>
            </p:cNvPr>
            <p:cNvSpPr/>
            <p:nvPr/>
          </p:nvSpPr>
          <p:spPr>
            <a:xfrm>
              <a:off x="277963" y="72761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9" name="Oval 578">
              <a:extLst>
                <a:ext uri="{FF2B5EF4-FFF2-40B4-BE49-F238E27FC236}">
                  <a16:creationId xmlns:a16="http://schemas.microsoft.com/office/drawing/2014/main" id="{2E12D070-B6D5-4720-9585-9512EAA49FFF}"/>
                </a:ext>
              </a:extLst>
            </p:cNvPr>
            <p:cNvSpPr/>
            <p:nvPr/>
          </p:nvSpPr>
          <p:spPr>
            <a:xfrm>
              <a:off x="895324" y="72761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0" name="Oval 579">
              <a:extLst>
                <a:ext uri="{FF2B5EF4-FFF2-40B4-BE49-F238E27FC236}">
                  <a16:creationId xmlns:a16="http://schemas.microsoft.com/office/drawing/2014/main" id="{F770BAD3-6A1A-48F1-9F90-926AC98B597A}"/>
                </a:ext>
              </a:extLst>
            </p:cNvPr>
            <p:cNvSpPr/>
            <p:nvPr/>
          </p:nvSpPr>
          <p:spPr>
            <a:xfrm>
              <a:off x="1208012" y="72761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1" name="Oval 580">
              <a:extLst>
                <a:ext uri="{FF2B5EF4-FFF2-40B4-BE49-F238E27FC236}">
                  <a16:creationId xmlns:a16="http://schemas.microsoft.com/office/drawing/2014/main" id="{B294C06C-B9D6-43D8-B935-11455C7A4C7E}"/>
                </a:ext>
              </a:extLst>
            </p:cNvPr>
            <p:cNvSpPr/>
            <p:nvPr/>
          </p:nvSpPr>
          <p:spPr>
            <a:xfrm>
              <a:off x="1517100" y="72761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2" name="Oval 581">
              <a:extLst>
                <a:ext uri="{FF2B5EF4-FFF2-40B4-BE49-F238E27FC236}">
                  <a16:creationId xmlns:a16="http://schemas.microsoft.com/office/drawing/2014/main" id="{239D974B-E5CC-4F6F-B1EA-E767DD75DC62}"/>
                </a:ext>
              </a:extLst>
            </p:cNvPr>
            <p:cNvSpPr/>
            <p:nvPr/>
          </p:nvSpPr>
          <p:spPr>
            <a:xfrm>
              <a:off x="1832424" y="72743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3" name="Oval 582">
              <a:extLst>
                <a:ext uri="{FF2B5EF4-FFF2-40B4-BE49-F238E27FC236}">
                  <a16:creationId xmlns:a16="http://schemas.microsoft.com/office/drawing/2014/main" id="{30028C23-4DF7-49DB-823E-C5D8ABE5BFE2}"/>
                </a:ext>
              </a:extLst>
            </p:cNvPr>
            <p:cNvSpPr/>
            <p:nvPr/>
          </p:nvSpPr>
          <p:spPr>
            <a:xfrm>
              <a:off x="2139712" y="72743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4" name="Oval 583">
              <a:extLst>
                <a:ext uri="{FF2B5EF4-FFF2-40B4-BE49-F238E27FC236}">
                  <a16:creationId xmlns:a16="http://schemas.microsoft.com/office/drawing/2014/main" id="{01D9D7C5-7C44-4121-8E1F-71ED8B643ED6}"/>
                </a:ext>
              </a:extLst>
            </p:cNvPr>
            <p:cNvSpPr/>
            <p:nvPr/>
          </p:nvSpPr>
          <p:spPr>
            <a:xfrm>
              <a:off x="2452653" y="72743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5" name="Oval 584">
              <a:extLst>
                <a:ext uri="{FF2B5EF4-FFF2-40B4-BE49-F238E27FC236}">
                  <a16:creationId xmlns:a16="http://schemas.microsoft.com/office/drawing/2014/main" id="{0EE4CEA3-EFD6-45F2-A3AF-BD025AB3AA42}"/>
                </a:ext>
              </a:extLst>
            </p:cNvPr>
            <p:cNvSpPr/>
            <p:nvPr/>
          </p:nvSpPr>
          <p:spPr>
            <a:xfrm>
              <a:off x="2762924" y="72761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6" name="Oval 585">
              <a:extLst>
                <a:ext uri="{FF2B5EF4-FFF2-40B4-BE49-F238E27FC236}">
                  <a16:creationId xmlns:a16="http://schemas.microsoft.com/office/drawing/2014/main" id="{2903CF10-70DA-4AD3-97BD-F4DA637416E8}"/>
                </a:ext>
              </a:extLst>
            </p:cNvPr>
            <p:cNvSpPr/>
            <p:nvPr/>
          </p:nvSpPr>
          <p:spPr>
            <a:xfrm>
              <a:off x="3071737" y="727343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8" name="Oval 567">
              <a:extLst>
                <a:ext uri="{FF2B5EF4-FFF2-40B4-BE49-F238E27FC236}">
                  <a16:creationId xmlns:a16="http://schemas.microsoft.com/office/drawing/2014/main" id="{E80AEE7D-364D-4FAF-9021-9F64336EC0AB}"/>
                </a:ext>
              </a:extLst>
            </p:cNvPr>
            <p:cNvSpPr/>
            <p:nvPr/>
          </p:nvSpPr>
          <p:spPr>
            <a:xfrm>
              <a:off x="3997999" y="72727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9" name="Oval 568">
              <a:extLst>
                <a:ext uri="{FF2B5EF4-FFF2-40B4-BE49-F238E27FC236}">
                  <a16:creationId xmlns:a16="http://schemas.microsoft.com/office/drawing/2014/main" id="{C4D7C39A-1EC2-4669-A053-A411A194ECBA}"/>
                </a:ext>
              </a:extLst>
            </p:cNvPr>
            <p:cNvSpPr/>
            <p:nvPr/>
          </p:nvSpPr>
          <p:spPr>
            <a:xfrm>
              <a:off x="4317069" y="7276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0" name="Oval 569">
              <a:extLst>
                <a:ext uri="{FF2B5EF4-FFF2-40B4-BE49-F238E27FC236}">
                  <a16:creationId xmlns:a16="http://schemas.microsoft.com/office/drawing/2014/main" id="{9A474AF5-CADC-40C8-B516-EBEF9759D227}"/>
                </a:ext>
              </a:extLst>
            </p:cNvPr>
            <p:cNvSpPr/>
            <p:nvPr/>
          </p:nvSpPr>
          <p:spPr>
            <a:xfrm>
              <a:off x="4625366" y="7274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1" name="Oval 570">
              <a:extLst>
                <a:ext uri="{FF2B5EF4-FFF2-40B4-BE49-F238E27FC236}">
                  <a16:creationId xmlns:a16="http://schemas.microsoft.com/office/drawing/2014/main" id="{90641489-E6D3-40BD-B4F8-7197E723460A}"/>
                </a:ext>
              </a:extLst>
            </p:cNvPr>
            <p:cNvSpPr/>
            <p:nvPr/>
          </p:nvSpPr>
          <p:spPr>
            <a:xfrm>
              <a:off x="4933781" y="7276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Oval 571">
              <a:extLst>
                <a:ext uri="{FF2B5EF4-FFF2-40B4-BE49-F238E27FC236}">
                  <a16:creationId xmlns:a16="http://schemas.microsoft.com/office/drawing/2014/main" id="{B18E453A-8430-4C66-B99C-049A2974A7D7}"/>
                </a:ext>
              </a:extLst>
            </p:cNvPr>
            <p:cNvSpPr/>
            <p:nvPr/>
          </p:nvSpPr>
          <p:spPr>
            <a:xfrm>
              <a:off x="5247305" y="72727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Oval 572">
              <a:extLst>
                <a:ext uri="{FF2B5EF4-FFF2-40B4-BE49-F238E27FC236}">
                  <a16:creationId xmlns:a16="http://schemas.microsoft.com/office/drawing/2014/main" id="{ACF35C8C-0088-4663-9135-0739A5F9B569}"/>
                </a:ext>
              </a:extLst>
            </p:cNvPr>
            <p:cNvSpPr/>
            <p:nvPr/>
          </p:nvSpPr>
          <p:spPr>
            <a:xfrm>
              <a:off x="5556422" y="7274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Oval 573">
              <a:extLst>
                <a:ext uri="{FF2B5EF4-FFF2-40B4-BE49-F238E27FC236}">
                  <a16:creationId xmlns:a16="http://schemas.microsoft.com/office/drawing/2014/main" id="{22E4C947-090D-477C-8E8F-9EA516E977B6}"/>
                </a:ext>
              </a:extLst>
            </p:cNvPr>
            <p:cNvSpPr/>
            <p:nvPr/>
          </p:nvSpPr>
          <p:spPr>
            <a:xfrm>
              <a:off x="5867534" y="72745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Oval 574">
              <a:extLst>
                <a:ext uri="{FF2B5EF4-FFF2-40B4-BE49-F238E27FC236}">
                  <a16:creationId xmlns:a16="http://schemas.microsoft.com/office/drawing/2014/main" id="{E22DAFD2-8556-456B-9ED9-5271E58716A3}"/>
                </a:ext>
              </a:extLst>
            </p:cNvPr>
            <p:cNvSpPr/>
            <p:nvPr/>
          </p:nvSpPr>
          <p:spPr>
            <a:xfrm>
              <a:off x="6177805" y="7276332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6" name="Oval 575">
              <a:extLst>
                <a:ext uri="{FF2B5EF4-FFF2-40B4-BE49-F238E27FC236}">
                  <a16:creationId xmlns:a16="http://schemas.microsoft.com/office/drawing/2014/main" id="{AFD219AB-EEF6-4066-9FED-F0C6D49AACA2}"/>
                </a:ext>
              </a:extLst>
            </p:cNvPr>
            <p:cNvSpPr/>
            <p:nvPr/>
          </p:nvSpPr>
          <p:spPr>
            <a:xfrm>
              <a:off x="6482559" y="727367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9" name="Oval 598">
              <a:extLst>
                <a:ext uri="{FF2B5EF4-FFF2-40B4-BE49-F238E27FC236}">
                  <a16:creationId xmlns:a16="http://schemas.microsoft.com/office/drawing/2014/main" id="{D9F345D6-9574-4B87-860F-66FC7C7A8B65}"/>
                </a:ext>
              </a:extLst>
            </p:cNvPr>
            <p:cNvSpPr/>
            <p:nvPr/>
          </p:nvSpPr>
          <p:spPr>
            <a:xfrm>
              <a:off x="267439" y="41749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13C772C-662A-476D-9B77-45E61A8BFF89}"/>
                </a:ext>
              </a:extLst>
            </p:cNvPr>
            <p:cNvGrpSpPr/>
            <p:nvPr/>
          </p:nvGrpSpPr>
          <p:grpSpPr>
            <a:xfrm>
              <a:off x="585158" y="1065635"/>
              <a:ext cx="14124" cy="6212300"/>
              <a:chOff x="602653" y="1065635"/>
              <a:chExt cx="14124" cy="6212300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627C28E-F79F-427E-847B-6323374E2EBE}"/>
                  </a:ext>
                </a:extLst>
              </p:cNvPr>
              <p:cNvSpPr/>
              <p:nvPr/>
            </p:nvSpPr>
            <p:spPr>
              <a:xfrm>
                <a:off x="609577" y="10656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1D798BD2-BF12-4709-A3E0-ADE73036F3CA}"/>
                  </a:ext>
                </a:extLst>
              </p:cNvPr>
              <p:cNvSpPr/>
              <p:nvPr/>
            </p:nvSpPr>
            <p:spPr>
              <a:xfrm>
                <a:off x="609577" y="137127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AF919414-78F8-4018-858E-E9232F88C6CA}"/>
                  </a:ext>
                </a:extLst>
              </p:cNvPr>
              <p:cNvSpPr/>
              <p:nvPr/>
            </p:nvSpPr>
            <p:spPr>
              <a:xfrm>
                <a:off x="609577" y="168809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890D6518-E955-4767-ABC1-77A86BD1A5FD}"/>
                  </a:ext>
                </a:extLst>
              </p:cNvPr>
              <p:cNvSpPr/>
              <p:nvPr/>
            </p:nvSpPr>
            <p:spPr>
              <a:xfrm>
                <a:off x="609577" y="1994091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Oval 181">
                <a:extLst>
                  <a:ext uri="{FF2B5EF4-FFF2-40B4-BE49-F238E27FC236}">
                    <a16:creationId xmlns:a16="http://schemas.microsoft.com/office/drawing/2014/main" id="{DEDD5D9D-E535-4561-A842-48E169F1FAC8}"/>
                  </a:ext>
                </a:extLst>
              </p:cNvPr>
              <p:cNvSpPr/>
              <p:nvPr/>
            </p:nvSpPr>
            <p:spPr>
              <a:xfrm>
                <a:off x="609577" y="23085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D6887F88-25C3-47D9-B009-5592C933AE09}"/>
                  </a:ext>
                </a:extLst>
              </p:cNvPr>
              <p:cNvSpPr/>
              <p:nvPr/>
            </p:nvSpPr>
            <p:spPr>
              <a:xfrm>
                <a:off x="613177" y="26150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DED10770-3F1C-4E7C-BE6B-D5DDF86D1C52}"/>
                  </a:ext>
                </a:extLst>
              </p:cNvPr>
              <p:cNvSpPr/>
              <p:nvPr/>
            </p:nvSpPr>
            <p:spPr>
              <a:xfrm>
                <a:off x="609577" y="29266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id="{F9B45406-7231-42C6-B35D-669F3422E59D}"/>
                  </a:ext>
                </a:extLst>
              </p:cNvPr>
              <p:cNvSpPr/>
              <p:nvPr/>
            </p:nvSpPr>
            <p:spPr>
              <a:xfrm>
                <a:off x="611692" y="324074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Oval 291">
                <a:extLst>
                  <a:ext uri="{FF2B5EF4-FFF2-40B4-BE49-F238E27FC236}">
                    <a16:creationId xmlns:a16="http://schemas.microsoft.com/office/drawing/2014/main" id="{C90BBC79-636B-48EC-9356-98DC95A50BD9}"/>
                  </a:ext>
                </a:extLst>
              </p:cNvPr>
              <p:cNvSpPr/>
              <p:nvPr/>
            </p:nvSpPr>
            <p:spPr>
              <a:xfrm>
                <a:off x="611692" y="354631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Oval 313">
                <a:extLst>
                  <a:ext uri="{FF2B5EF4-FFF2-40B4-BE49-F238E27FC236}">
                    <a16:creationId xmlns:a16="http://schemas.microsoft.com/office/drawing/2014/main" id="{E822B0C1-F928-41B9-9135-35164B8CB38E}"/>
                  </a:ext>
                </a:extLst>
              </p:cNvPr>
              <p:cNvSpPr/>
              <p:nvPr/>
            </p:nvSpPr>
            <p:spPr>
              <a:xfrm>
                <a:off x="613177" y="385763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Oval 335">
                <a:extLst>
                  <a:ext uri="{FF2B5EF4-FFF2-40B4-BE49-F238E27FC236}">
                    <a16:creationId xmlns:a16="http://schemas.microsoft.com/office/drawing/2014/main" id="{57245973-6263-4747-873B-E86BC365F633}"/>
                  </a:ext>
                </a:extLst>
              </p:cNvPr>
              <p:cNvSpPr/>
              <p:nvPr/>
            </p:nvSpPr>
            <p:spPr>
              <a:xfrm>
                <a:off x="609577" y="447976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2" name="Oval 401">
                <a:extLst>
                  <a:ext uri="{FF2B5EF4-FFF2-40B4-BE49-F238E27FC236}">
                    <a16:creationId xmlns:a16="http://schemas.microsoft.com/office/drawing/2014/main" id="{09167A00-5B45-45CA-A8A0-8E0F4ABDB250}"/>
                  </a:ext>
                </a:extLst>
              </p:cNvPr>
              <p:cNvSpPr/>
              <p:nvPr/>
            </p:nvSpPr>
            <p:spPr>
              <a:xfrm>
                <a:off x="611692" y="478825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4" name="Oval 423">
                <a:extLst>
                  <a:ext uri="{FF2B5EF4-FFF2-40B4-BE49-F238E27FC236}">
                    <a16:creationId xmlns:a16="http://schemas.microsoft.com/office/drawing/2014/main" id="{2D3DA259-E336-42B1-AABA-F1ED388E32F4}"/>
                  </a:ext>
                </a:extLst>
              </p:cNvPr>
              <p:cNvSpPr/>
              <p:nvPr/>
            </p:nvSpPr>
            <p:spPr>
              <a:xfrm>
                <a:off x="608092" y="50995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84F71635-9BD0-49BE-B23B-CD600DDAE3B0}"/>
                  </a:ext>
                </a:extLst>
              </p:cNvPr>
              <p:cNvSpPr/>
              <p:nvPr/>
            </p:nvSpPr>
            <p:spPr>
              <a:xfrm>
                <a:off x="608092" y="540910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8" name="Oval 467">
                <a:extLst>
                  <a:ext uri="{FF2B5EF4-FFF2-40B4-BE49-F238E27FC236}">
                    <a16:creationId xmlns:a16="http://schemas.microsoft.com/office/drawing/2014/main" id="{25AB91D6-67A3-4018-82CA-B7684F9ECF63}"/>
                  </a:ext>
                </a:extLst>
              </p:cNvPr>
              <p:cNvSpPr/>
              <p:nvPr/>
            </p:nvSpPr>
            <p:spPr>
              <a:xfrm>
                <a:off x="612285" y="5722224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0" name="Oval 489">
                <a:extLst>
                  <a:ext uri="{FF2B5EF4-FFF2-40B4-BE49-F238E27FC236}">
                    <a16:creationId xmlns:a16="http://schemas.microsoft.com/office/drawing/2014/main" id="{0ABDB22E-90E0-42AE-9517-6C12F77D34DC}"/>
                  </a:ext>
                </a:extLst>
              </p:cNvPr>
              <p:cNvSpPr/>
              <p:nvPr/>
            </p:nvSpPr>
            <p:spPr>
              <a:xfrm>
                <a:off x="611377" y="602805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2" name="Oval 511">
                <a:extLst>
                  <a:ext uri="{FF2B5EF4-FFF2-40B4-BE49-F238E27FC236}">
                    <a16:creationId xmlns:a16="http://schemas.microsoft.com/office/drawing/2014/main" id="{73FB8E0B-0BAB-42FC-8138-E60A0C03B99E}"/>
                  </a:ext>
                </a:extLst>
              </p:cNvPr>
              <p:cNvSpPr/>
              <p:nvPr/>
            </p:nvSpPr>
            <p:spPr>
              <a:xfrm>
                <a:off x="611377" y="634664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4" name="Oval 533">
                <a:extLst>
                  <a:ext uri="{FF2B5EF4-FFF2-40B4-BE49-F238E27FC236}">
                    <a16:creationId xmlns:a16="http://schemas.microsoft.com/office/drawing/2014/main" id="{108B20CB-F9B3-4E0C-B2F2-8E4556FC2701}"/>
                  </a:ext>
                </a:extLst>
              </p:cNvPr>
              <p:cNvSpPr/>
              <p:nvPr/>
            </p:nvSpPr>
            <p:spPr>
              <a:xfrm>
                <a:off x="611377" y="665220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6" name="Oval 555">
                <a:extLst>
                  <a:ext uri="{FF2B5EF4-FFF2-40B4-BE49-F238E27FC236}">
                    <a16:creationId xmlns:a16="http://schemas.microsoft.com/office/drawing/2014/main" id="{C7C33CBA-6960-4C86-B487-9ECFC7503C7A}"/>
                  </a:ext>
                </a:extLst>
              </p:cNvPr>
              <p:cNvSpPr/>
              <p:nvPr/>
            </p:nvSpPr>
            <p:spPr>
              <a:xfrm>
                <a:off x="611377" y="695853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8" name="Oval 577">
                <a:extLst>
                  <a:ext uri="{FF2B5EF4-FFF2-40B4-BE49-F238E27FC236}">
                    <a16:creationId xmlns:a16="http://schemas.microsoft.com/office/drawing/2014/main" id="{D23FC8D8-1FC8-4EA9-AAC8-22036CB0EF18}"/>
                  </a:ext>
                </a:extLst>
              </p:cNvPr>
              <p:cNvSpPr/>
              <p:nvPr/>
            </p:nvSpPr>
            <p:spPr>
              <a:xfrm>
                <a:off x="613177" y="72743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0" name="Oval 599">
                <a:extLst>
                  <a:ext uri="{FF2B5EF4-FFF2-40B4-BE49-F238E27FC236}">
                    <a16:creationId xmlns:a16="http://schemas.microsoft.com/office/drawing/2014/main" id="{0C9E5C53-22F6-4C37-891D-8EFCAEA71FD9}"/>
                  </a:ext>
                </a:extLst>
              </p:cNvPr>
              <p:cNvSpPr/>
              <p:nvPr/>
            </p:nvSpPr>
            <p:spPr>
              <a:xfrm>
                <a:off x="602653" y="417310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01" name="Oval 600">
              <a:extLst>
                <a:ext uri="{FF2B5EF4-FFF2-40B4-BE49-F238E27FC236}">
                  <a16:creationId xmlns:a16="http://schemas.microsoft.com/office/drawing/2014/main" id="{4521E462-9C9C-4E72-9587-1F01933D7731}"/>
                </a:ext>
              </a:extLst>
            </p:cNvPr>
            <p:cNvSpPr/>
            <p:nvPr/>
          </p:nvSpPr>
          <p:spPr>
            <a:xfrm>
              <a:off x="884800" y="41749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2" name="Oval 601">
              <a:extLst>
                <a:ext uri="{FF2B5EF4-FFF2-40B4-BE49-F238E27FC236}">
                  <a16:creationId xmlns:a16="http://schemas.microsoft.com/office/drawing/2014/main" id="{6971055B-9A7E-4593-BCF1-1DD9616F9657}"/>
                </a:ext>
              </a:extLst>
            </p:cNvPr>
            <p:cNvSpPr/>
            <p:nvPr/>
          </p:nvSpPr>
          <p:spPr>
            <a:xfrm>
              <a:off x="1197488" y="41749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3" name="Oval 602">
              <a:extLst>
                <a:ext uri="{FF2B5EF4-FFF2-40B4-BE49-F238E27FC236}">
                  <a16:creationId xmlns:a16="http://schemas.microsoft.com/office/drawing/2014/main" id="{BDFD00B5-0704-440E-BC9E-2044139B45AB}"/>
                </a:ext>
              </a:extLst>
            </p:cNvPr>
            <p:cNvSpPr/>
            <p:nvPr/>
          </p:nvSpPr>
          <p:spPr>
            <a:xfrm>
              <a:off x="1506576" y="41749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4" name="Oval 603">
              <a:extLst>
                <a:ext uri="{FF2B5EF4-FFF2-40B4-BE49-F238E27FC236}">
                  <a16:creationId xmlns:a16="http://schemas.microsoft.com/office/drawing/2014/main" id="{D7236D35-8CBE-4328-A322-47372697C080}"/>
                </a:ext>
              </a:extLst>
            </p:cNvPr>
            <p:cNvSpPr/>
            <p:nvPr/>
          </p:nvSpPr>
          <p:spPr>
            <a:xfrm>
              <a:off x="1821900" y="41731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5" name="Oval 604">
              <a:extLst>
                <a:ext uri="{FF2B5EF4-FFF2-40B4-BE49-F238E27FC236}">
                  <a16:creationId xmlns:a16="http://schemas.microsoft.com/office/drawing/2014/main" id="{35AF0A2D-5A6E-4B12-8FAD-939B1BA5856F}"/>
                </a:ext>
              </a:extLst>
            </p:cNvPr>
            <p:cNvSpPr/>
            <p:nvPr/>
          </p:nvSpPr>
          <p:spPr>
            <a:xfrm>
              <a:off x="2129188" y="41731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Oval 605">
              <a:extLst>
                <a:ext uri="{FF2B5EF4-FFF2-40B4-BE49-F238E27FC236}">
                  <a16:creationId xmlns:a16="http://schemas.microsoft.com/office/drawing/2014/main" id="{667BD9A2-5703-4A29-A9AE-85677F28D6DE}"/>
                </a:ext>
              </a:extLst>
            </p:cNvPr>
            <p:cNvSpPr/>
            <p:nvPr/>
          </p:nvSpPr>
          <p:spPr>
            <a:xfrm>
              <a:off x="2442129" y="41731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Oval 606">
              <a:extLst>
                <a:ext uri="{FF2B5EF4-FFF2-40B4-BE49-F238E27FC236}">
                  <a16:creationId xmlns:a16="http://schemas.microsoft.com/office/drawing/2014/main" id="{36FF2A2E-C701-4E6C-8E23-D64F388D8871}"/>
                </a:ext>
              </a:extLst>
            </p:cNvPr>
            <p:cNvSpPr/>
            <p:nvPr/>
          </p:nvSpPr>
          <p:spPr>
            <a:xfrm>
              <a:off x="2752400" y="41749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Oval 607">
              <a:extLst>
                <a:ext uri="{FF2B5EF4-FFF2-40B4-BE49-F238E27FC236}">
                  <a16:creationId xmlns:a16="http://schemas.microsoft.com/office/drawing/2014/main" id="{0B7E6CC5-08F5-4D12-B4DC-CFDE92FBF528}"/>
                </a:ext>
              </a:extLst>
            </p:cNvPr>
            <p:cNvSpPr/>
            <p:nvPr/>
          </p:nvSpPr>
          <p:spPr>
            <a:xfrm>
              <a:off x="3061213" y="417220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95AA895-FA74-4867-A612-B12BFADB6A36}"/>
                </a:ext>
              </a:extLst>
            </p:cNvPr>
            <p:cNvGrpSpPr/>
            <p:nvPr/>
          </p:nvGrpSpPr>
          <p:grpSpPr>
            <a:xfrm>
              <a:off x="3682320" y="1063835"/>
              <a:ext cx="14124" cy="6212300"/>
              <a:chOff x="3682320" y="1063835"/>
              <a:chExt cx="14124" cy="6212300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18DB492-774E-4A87-9713-BAEAC8294F6F}"/>
                  </a:ext>
                </a:extLst>
              </p:cNvPr>
              <p:cNvSpPr/>
              <p:nvPr/>
            </p:nvSpPr>
            <p:spPr>
              <a:xfrm>
                <a:off x="3689244" y="10638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D46CA5E3-E472-43C7-96CE-7E743CBF1CF3}"/>
                  </a:ext>
                </a:extLst>
              </p:cNvPr>
              <p:cNvSpPr/>
              <p:nvPr/>
            </p:nvSpPr>
            <p:spPr>
              <a:xfrm>
                <a:off x="3689244" y="136947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E029FB14-98F1-4666-B2AC-E4E543FCDF42}"/>
                  </a:ext>
                </a:extLst>
              </p:cNvPr>
              <p:cNvSpPr/>
              <p:nvPr/>
            </p:nvSpPr>
            <p:spPr>
              <a:xfrm>
                <a:off x="3689244" y="168629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5DC53A5-C1E5-40E2-BB36-F0BC4CF5808A}"/>
                  </a:ext>
                </a:extLst>
              </p:cNvPr>
              <p:cNvSpPr/>
              <p:nvPr/>
            </p:nvSpPr>
            <p:spPr>
              <a:xfrm>
                <a:off x="3689244" y="1992291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EEB90789-0336-4E17-A9BB-B5666929DF97}"/>
                  </a:ext>
                </a:extLst>
              </p:cNvPr>
              <p:cNvSpPr/>
              <p:nvPr/>
            </p:nvSpPr>
            <p:spPr>
              <a:xfrm>
                <a:off x="3689244" y="23067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E9B0E529-1BB0-4E13-BD11-9A5EF0D632D4}"/>
                  </a:ext>
                </a:extLst>
              </p:cNvPr>
              <p:cNvSpPr/>
              <p:nvPr/>
            </p:nvSpPr>
            <p:spPr>
              <a:xfrm>
                <a:off x="3692844" y="26132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328AA691-AABC-4F3E-89FF-161F6AD3BEE9}"/>
                  </a:ext>
                </a:extLst>
              </p:cNvPr>
              <p:cNvSpPr/>
              <p:nvPr/>
            </p:nvSpPr>
            <p:spPr>
              <a:xfrm>
                <a:off x="3689244" y="29248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780D89DA-7A0D-49E0-BFF4-04F326721DFA}"/>
                  </a:ext>
                </a:extLst>
              </p:cNvPr>
              <p:cNvSpPr/>
              <p:nvPr/>
            </p:nvSpPr>
            <p:spPr>
              <a:xfrm>
                <a:off x="3691359" y="323894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39B974BA-53AD-4FEE-BD5F-9F386625ADAD}"/>
                  </a:ext>
                </a:extLst>
              </p:cNvPr>
              <p:cNvSpPr/>
              <p:nvPr/>
            </p:nvSpPr>
            <p:spPr>
              <a:xfrm>
                <a:off x="3691359" y="354451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" name="Oval 302">
                <a:extLst>
                  <a:ext uri="{FF2B5EF4-FFF2-40B4-BE49-F238E27FC236}">
                    <a16:creationId xmlns:a16="http://schemas.microsoft.com/office/drawing/2014/main" id="{3FAB3D4D-BAA7-4C98-B106-43125DBE273B}"/>
                  </a:ext>
                </a:extLst>
              </p:cNvPr>
              <p:cNvSpPr/>
              <p:nvPr/>
            </p:nvSpPr>
            <p:spPr>
              <a:xfrm>
                <a:off x="3692844" y="385583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Oval 324">
                <a:extLst>
                  <a:ext uri="{FF2B5EF4-FFF2-40B4-BE49-F238E27FC236}">
                    <a16:creationId xmlns:a16="http://schemas.microsoft.com/office/drawing/2014/main" id="{FE94F635-1731-476D-9D51-349A2AC9CF48}"/>
                  </a:ext>
                </a:extLst>
              </p:cNvPr>
              <p:cNvSpPr/>
              <p:nvPr/>
            </p:nvSpPr>
            <p:spPr>
              <a:xfrm>
                <a:off x="3689244" y="447796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0129A790-00D1-4C6D-9A66-5FB3C811A80F}"/>
                  </a:ext>
                </a:extLst>
              </p:cNvPr>
              <p:cNvSpPr/>
              <p:nvPr/>
            </p:nvSpPr>
            <p:spPr>
              <a:xfrm>
                <a:off x="3691359" y="478645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3" name="Oval 412">
                <a:extLst>
                  <a:ext uri="{FF2B5EF4-FFF2-40B4-BE49-F238E27FC236}">
                    <a16:creationId xmlns:a16="http://schemas.microsoft.com/office/drawing/2014/main" id="{D598748F-6279-480F-B2A7-338DC7116882}"/>
                  </a:ext>
                </a:extLst>
              </p:cNvPr>
              <p:cNvSpPr/>
              <p:nvPr/>
            </p:nvSpPr>
            <p:spPr>
              <a:xfrm>
                <a:off x="3687759" y="50977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5" name="Oval 434">
                <a:extLst>
                  <a:ext uri="{FF2B5EF4-FFF2-40B4-BE49-F238E27FC236}">
                    <a16:creationId xmlns:a16="http://schemas.microsoft.com/office/drawing/2014/main" id="{499DF3C7-E600-4EAB-884B-B3A597245CBF}"/>
                  </a:ext>
                </a:extLst>
              </p:cNvPr>
              <p:cNvSpPr/>
              <p:nvPr/>
            </p:nvSpPr>
            <p:spPr>
              <a:xfrm>
                <a:off x="3687759" y="540730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id="{F85A48D2-A11A-4834-9884-A24F798B89A2}"/>
                  </a:ext>
                </a:extLst>
              </p:cNvPr>
              <p:cNvSpPr/>
              <p:nvPr/>
            </p:nvSpPr>
            <p:spPr>
              <a:xfrm>
                <a:off x="3691952" y="5720424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9" name="Oval 478">
                <a:extLst>
                  <a:ext uri="{FF2B5EF4-FFF2-40B4-BE49-F238E27FC236}">
                    <a16:creationId xmlns:a16="http://schemas.microsoft.com/office/drawing/2014/main" id="{C7F5F935-6527-411D-86F7-9DA1AE668B4B}"/>
                  </a:ext>
                </a:extLst>
              </p:cNvPr>
              <p:cNvSpPr/>
              <p:nvPr/>
            </p:nvSpPr>
            <p:spPr>
              <a:xfrm>
                <a:off x="3691044" y="602625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1" name="Oval 500">
                <a:extLst>
                  <a:ext uri="{FF2B5EF4-FFF2-40B4-BE49-F238E27FC236}">
                    <a16:creationId xmlns:a16="http://schemas.microsoft.com/office/drawing/2014/main" id="{6D2AB5D0-5D0C-4FBB-B74D-DCA9B7B8FC95}"/>
                  </a:ext>
                </a:extLst>
              </p:cNvPr>
              <p:cNvSpPr/>
              <p:nvPr/>
            </p:nvSpPr>
            <p:spPr>
              <a:xfrm>
                <a:off x="3691044" y="634484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3" name="Oval 522">
                <a:extLst>
                  <a:ext uri="{FF2B5EF4-FFF2-40B4-BE49-F238E27FC236}">
                    <a16:creationId xmlns:a16="http://schemas.microsoft.com/office/drawing/2014/main" id="{376D9700-0F3F-4660-A2A7-D4AE1FDD0DA6}"/>
                  </a:ext>
                </a:extLst>
              </p:cNvPr>
              <p:cNvSpPr/>
              <p:nvPr/>
            </p:nvSpPr>
            <p:spPr>
              <a:xfrm>
                <a:off x="3691044" y="665040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5" name="Oval 544">
                <a:extLst>
                  <a:ext uri="{FF2B5EF4-FFF2-40B4-BE49-F238E27FC236}">
                    <a16:creationId xmlns:a16="http://schemas.microsoft.com/office/drawing/2014/main" id="{0F8D68F7-3A7E-4ACC-94BB-66AEB52429C2}"/>
                  </a:ext>
                </a:extLst>
              </p:cNvPr>
              <p:cNvSpPr/>
              <p:nvPr/>
            </p:nvSpPr>
            <p:spPr>
              <a:xfrm>
                <a:off x="3691044" y="695673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7" name="Oval 566">
                <a:extLst>
                  <a:ext uri="{FF2B5EF4-FFF2-40B4-BE49-F238E27FC236}">
                    <a16:creationId xmlns:a16="http://schemas.microsoft.com/office/drawing/2014/main" id="{4BE34702-C183-4BBF-B96B-0E70801DB2E3}"/>
                  </a:ext>
                </a:extLst>
              </p:cNvPr>
              <p:cNvSpPr/>
              <p:nvPr/>
            </p:nvSpPr>
            <p:spPr>
              <a:xfrm>
                <a:off x="3692844" y="72725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9" name="Oval 588">
                <a:extLst>
                  <a:ext uri="{FF2B5EF4-FFF2-40B4-BE49-F238E27FC236}">
                    <a16:creationId xmlns:a16="http://schemas.microsoft.com/office/drawing/2014/main" id="{D3128408-A2AF-44F2-84B7-3B1391365A0D}"/>
                  </a:ext>
                </a:extLst>
              </p:cNvPr>
              <p:cNvSpPr/>
              <p:nvPr/>
            </p:nvSpPr>
            <p:spPr>
              <a:xfrm>
                <a:off x="3682320" y="417130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0" name="Oval 589">
              <a:extLst>
                <a:ext uri="{FF2B5EF4-FFF2-40B4-BE49-F238E27FC236}">
                  <a16:creationId xmlns:a16="http://schemas.microsoft.com/office/drawing/2014/main" id="{923E8382-5EAA-4097-995B-150B0DB71536}"/>
                </a:ext>
              </a:extLst>
            </p:cNvPr>
            <p:cNvSpPr/>
            <p:nvPr/>
          </p:nvSpPr>
          <p:spPr>
            <a:xfrm>
              <a:off x="3987475" y="41715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1" name="Oval 590">
              <a:extLst>
                <a:ext uri="{FF2B5EF4-FFF2-40B4-BE49-F238E27FC236}">
                  <a16:creationId xmlns:a16="http://schemas.microsoft.com/office/drawing/2014/main" id="{BF7C66A4-78BA-4390-8376-C78AF9ACAFEB}"/>
                </a:ext>
              </a:extLst>
            </p:cNvPr>
            <p:cNvSpPr/>
            <p:nvPr/>
          </p:nvSpPr>
          <p:spPr>
            <a:xfrm>
              <a:off x="4306545" y="41751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2" name="Oval 591">
              <a:extLst>
                <a:ext uri="{FF2B5EF4-FFF2-40B4-BE49-F238E27FC236}">
                  <a16:creationId xmlns:a16="http://schemas.microsoft.com/office/drawing/2014/main" id="{AC999245-4A6F-41B9-8320-9D0779F2AB49}"/>
                </a:ext>
              </a:extLst>
            </p:cNvPr>
            <p:cNvSpPr/>
            <p:nvPr/>
          </p:nvSpPr>
          <p:spPr>
            <a:xfrm>
              <a:off x="4614842" y="41733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3" name="Oval 592">
              <a:extLst>
                <a:ext uri="{FF2B5EF4-FFF2-40B4-BE49-F238E27FC236}">
                  <a16:creationId xmlns:a16="http://schemas.microsoft.com/office/drawing/2014/main" id="{E713FDF7-D54C-4A98-A007-919580C81B11}"/>
                </a:ext>
              </a:extLst>
            </p:cNvPr>
            <p:cNvSpPr/>
            <p:nvPr/>
          </p:nvSpPr>
          <p:spPr>
            <a:xfrm>
              <a:off x="4923257" y="41751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4" name="Oval 593">
              <a:extLst>
                <a:ext uri="{FF2B5EF4-FFF2-40B4-BE49-F238E27FC236}">
                  <a16:creationId xmlns:a16="http://schemas.microsoft.com/office/drawing/2014/main" id="{2401AC5A-43C8-48AF-858C-9BB8D4325AB9}"/>
                </a:ext>
              </a:extLst>
            </p:cNvPr>
            <p:cNvSpPr/>
            <p:nvPr/>
          </p:nvSpPr>
          <p:spPr>
            <a:xfrm>
              <a:off x="5236781" y="41715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5" name="Oval 594">
              <a:extLst>
                <a:ext uri="{FF2B5EF4-FFF2-40B4-BE49-F238E27FC236}">
                  <a16:creationId xmlns:a16="http://schemas.microsoft.com/office/drawing/2014/main" id="{A012AD1C-6BB3-4EFA-91E6-FC87AF33C95E}"/>
                </a:ext>
              </a:extLst>
            </p:cNvPr>
            <p:cNvSpPr/>
            <p:nvPr/>
          </p:nvSpPr>
          <p:spPr>
            <a:xfrm>
              <a:off x="5545898" y="41733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6" name="Oval 595">
              <a:extLst>
                <a:ext uri="{FF2B5EF4-FFF2-40B4-BE49-F238E27FC236}">
                  <a16:creationId xmlns:a16="http://schemas.microsoft.com/office/drawing/2014/main" id="{25C38D47-A89F-4B3C-8EB0-AB1057DB3108}"/>
                </a:ext>
              </a:extLst>
            </p:cNvPr>
            <p:cNvSpPr/>
            <p:nvPr/>
          </p:nvSpPr>
          <p:spPr>
            <a:xfrm>
              <a:off x="5857010" y="41733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7" name="Oval 596">
              <a:extLst>
                <a:ext uri="{FF2B5EF4-FFF2-40B4-BE49-F238E27FC236}">
                  <a16:creationId xmlns:a16="http://schemas.microsoft.com/office/drawing/2014/main" id="{5A7B1828-BC40-4C20-BA01-6AED0B92302E}"/>
                </a:ext>
              </a:extLst>
            </p:cNvPr>
            <p:cNvSpPr/>
            <p:nvPr/>
          </p:nvSpPr>
          <p:spPr>
            <a:xfrm>
              <a:off x="6167281" y="4175105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8" name="Oval 597">
              <a:extLst>
                <a:ext uri="{FF2B5EF4-FFF2-40B4-BE49-F238E27FC236}">
                  <a16:creationId xmlns:a16="http://schemas.microsoft.com/office/drawing/2014/main" id="{51E82370-5D06-47A3-A634-0D53B8F1C770}"/>
                </a:ext>
              </a:extLst>
            </p:cNvPr>
            <p:cNvSpPr/>
            <p:nvPr/>
          </p:nvSpPr>
          <p:spPr>
            <a:xfrm>
              <a:off x="6472035" y="4172448"/>
              <a:ext cx="3600" cy="3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77" name="Group 476">
              <a:extLst>
                <a:ext uri="{FF2B5EF4-FFF2-40B4-BE49-F238E27FC236}">
                  <a16:creationId xmlns:a16="http://schemas.microsoft.com/office/drawing/2014/main" id="{36FF09C3-FDB8-4FC6-9828-65CBA2E344C4}"/>
                </a:ext>
              </a:extLst>
            </p:cNvPr>
            <p:cNvGrpSpPr/>
            <p:nvPr/>
          </p:nvGrpSpPr>
          <p:grpSpPr>
            <a:xfrm>
              <a:off x="3377041" y="1069658"/>
              <a:ext cx="14124" cy="6212300"/>
              <a:chOff x="3682320" y="1063835"/>
              <a:chExt cx="14124" cy="6212300"/>
            </a:xfrm>
          </p:grpSpPr>
          <p:sp>
            <p:nvSpPr>
              <p:cNvPr id="478" name="Oval 477">
                <a:extLst>
                  <a:ext uri="{FF2B5EF4-FFF2-40B4-BE49-F238E27FC236}">
                    <a16:creationId xmlns:a16="http://schemas.microsoft.com/office/drawing/2014/main" id="{DCFAEDD9-31F6-4EA0-ADF9-6EF5087B70AA}"/>
                  </a:ext>
                </a:extLst>
              </p:cNvPr>
              <p:cNvSpPr/>
              <p:nvPr/>
            </p:nvSpPr>
            <p:spPr>
              <a:xfrm>
                <a:off x="3689244" y="10638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9" name="Oval 498">
                <a:extLst>
                  <a:ext uri="{FF2B5EF4-FFF2-40B4-BE49-F238E27FC236}">
                    <a16:creationId xmlns:a16="http://schemas.microsoft.com/office/drawing/2014/main" id="{E08F45EA-16AA-4599-8560-663797D664B4}"/>
                  </a:ext>
                </a:extLst>
              </p:cNvPr>
              <p:cNvSpPr/>
              <p:nvPr/>
            </p:nvSpPr>
            <p:spPr>
              <a:xfrm>
                <a:off x="3689244" y="136947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0" name="Oval 499">
                <a:extLst>
                  <a:ext uri="{FF2B5EF4-FFF2-40B4-BE49-F238E27FC236}">
                    <a16:creationId xmlns:a16="http://schemas.microsoft.com/office/drawing/2014/main" id="{67F690C6-B56B-4D30-BE21-9219F1997789}"/>
                  </a:ext>
                </a:extLst>
              </p:cNvPr>
              <p:cNvSpPr/>
              <p:nvPr/>
            </p:nvSpPr>
            <p:spPr>
              <a:xfrm>
                <a:off x="3689244" y="168629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1" name="Oval 520">
                <a:extLst>
                  <a:ext uri="{FF2B5EF4-FFF2-40B4-BE49-F238E27FC236}">
                    <a16:creationId xmlns:a16="http://schemas.microsoft.com/office/drawing/2014/main" id="{7E576FEA-9EEA-4638-A45B-A25FFA20C93C}"/>
                  </a:ext>
                </a:extLst>
              </p:cNvPr>
              <p:cNvSpPr/>
              <p:nvPr/>
            </p:nvSpPr>
            <p:spPr>
              <a:xfrm>
                <a:off x="3689244" y="1992291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2" name="Oval 521">
                <a:extLst>
                  <a:ext uri="{FF2B5EF4-FFF2-40B4-BE49-F238E27FC236}">
                    <a16:creationId xmlns:a16="http://schemas.microsoft.com/office/drawing/2014/main" id="{7941A6A7-4211-4E65-8841-D33278E618C1}"/>
                  </a:ext>
                </a:extLst>
              </p:cNvPr>
              <p:cNvSpPr/>
              <p:nvPr/>
            </p:nvSpPr>
            <p:spPr>
              <a:xfrm>
                <a:off x="3689244" y="23067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3" name="Oval 542">
                <a:extLst>
                  <a:ext uri="{FF2B5EF4-FFF2-40B4-BE49-F238E27FC236}">
                    <a16:creationId xmlns:a16="http://schemas.microsoft.com/office/drawing/2014/main" id="{245BE5C8-1B4C-4051-B125-B1D045708AA3}"/>
                  </a:ext>
                </a:extLst>
              </p:cNvPr>
              <p:cNvSpPr/>
              <p:nvPr/>
            </p:nvSpPr>
            <p:spPr>
              <a:xfrm>
                <a:off x="3692844" y="26132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4" name="Oval 543">
                <a:extLst>
                  <a:ext uri="{FF2B5EF4-FFF2-40B4-BE49-F238E27FC236}">
                    <a16:creationId xmlns:a16="http://schemas.microsoft.com/office/drawing/2014/main" id="{B19DD172-2F3C-44D2-8D4F-7D7CAD1E9212}"/>
                  </a:ext>
                </a:extLst>
              </p:cNvPr>
              <p:cNvSpPr/>
              <p:nvPr/>
            </p:nvSpPr>
            <p:spPr>
              <a:xfrm>
                <a:off x="3689244" y="292487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5" name="Oval 564">
                <a:extLst>
                  <a:ext uri="{FF2B5EF4-FFF2-40B4-BE49-F238E27FC236}">
                    <a16:creationId xmlns:a16="http://schemas.microsoft.com/office/drawing/2014/main" id="{E091A82F-B042-4944-826B-9E9D533440C7}"/>
                  </a:ext>
                </a:extLst>
              </p:cNvPr>
              <p:cNvSpPr/>
              <p:nvPr/>
            </p:nvSpPr>
            <p:spPr>
              <a:xfrm>
                <a:off x="3691359" y="323894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6" name="Oval 565">
                <a:extLst>
                  <a:ext uri="{FF2B5EF4-FFF2-40B4-BE49-F238E27FC236}">
                    <a16:creationId xmlns:a16="http://schemas.microsoft.com/office/drawing/2014/main" id="{23DF3B22-0555-4DBE-AB45-684EF7757A93}"/>
                  </a:ext>
                </a:extLst>
              </p:cNvPr>
              <p:cNvSpPr/>
              <p:nvPr/>
            </p:nvSpPr>
            <p:spPr>
              <a:xfrm>
                <a:off x="3691359" y="354451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7" name="Oval 586">
                <a:extLst>
                  <a:ext uri="{FF2B5EF4-FFF2-40B4-BE49-F238E27FC236}">
                    <a16:creationId xmlns:a16="http://schemas.microsoft.com/office/drawing/2014/main" id="{8BA3E9AC-D732-43EE-9FA5-E2BFF027D672}"/>
                  </a:ext>
                </a:extLst>
              </p:cNvPr>
              <p:cNvSpPr/>
              <p:nvPr/>
            </p:nvSpPr>
            <p:spPr>
              <a:xfrm>
                <a:off x="3692844" y="385583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8" name="Oval 587">
                <a:extLst>
                  <a:ext uri="{FF2B5EF4-FFF2-40B4-BE49-F238E27FC236}">
                    <a16:creationId xmlns:a16="http://schemas.microsoft.com/office/drawing/2014/main" id="{C6DCDFF9-D6B3-4F28-862E-BA261C6B0920}"/>
                  </a:ext>
                </a:extLst>
              </p:cNvPr>
              <p:cNvSpPr/>
              <p:nvPr/>
            </p:nvSpPr>
            <p:spPr>
              <a:xfrm>
                <a:off x="3689244" y="447796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9" name="Oval 608">
                <a:extLst>
                  <a:ext uri="{FF2B5EF4-FFF2-40B4-BE49-F238E27FC236}">
                    <a16:creationId xmlns:a16="http://schemas.microsoft.com/office/drawing/2014/main" id="{FEF83E19-3D0E-49E9-8981-90E05ABB0B77}"/>
                  </a:ext>
                </a:extLst>
              </p:cNvPr>
              <p:cNvSpPr/>
              <p:nvPr/>
            </p:nvSpPr>
            <p:spPr>
              <a:xfrm>
                <a:off x="3691359" y="478645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0" name="Oval 609">
                <a:extLst>
                  <a:ext uri="{FF2B5EF4-FFF2-40B4-BE49-F238E27FC236}">
                    <a16:creationId xmlns:a16="http://schemas.microsoft.com/office/drawing/2014/main" id="{85408DB7-0AA8-4E12-8AD3-6808AEA8B301}"/>
                  </a:ext>
                </a:extLst>
              </p:cNvPr>
              <p:cNvSpPr/>
              <p:nvPr/>
            </p:nvSpPr>
            <p:spPr>
              <a:xfrm>
                <a:off x="3687759" y="509778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1" name="Oval 610">
                <a:extLst>
                  <a:ext uri="{FF2B5EF4-FFF2-40B4-BE49-F238E27FC236}">
                    <a16:creationId xmlns:a16="http://schemas.microsoft.com/office/drawing/2014/main" id="{E95A95E7-F308-4A89-BAB8-9187203E6AAD}"/>
                  </a:ext>
                </a:extLst>
              </p:cNvPr>
              <p:cNvSpPr/>
              <p:nvPr/>
            </p:nvSpPr>
            <p:spPr>
              <a:xfrm>
                <a:off x="3687759" y="5407309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2" name="Oval 611">
                <a:extLst>
                  <a:ext uri="{FF2B5EF4-FFF2-40B4-BE49-F238E27FC236}">
                    <a16:creationId xmlns:a16="http://schemas.microsoft.com/office/drawing/2014/main" id="{5A423595-3433-495B-A326-66965FF22ECD}"/>
                  </a:ext>
                </a:extLst>
              </p:cNvPr>
              <p:cNvSpPr/>
              <p:nvPr/>
            </p:nvSpPr>
            <p:spPr>
              <a:xfrm>
                <a:off x="3691952" y="5720424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3" name="Oval 612">
                <a:extLst>
                  <a:ext uri="{FF2B5EF4-FFF2-40B4-BE49-F238E27FC236}">
                    <a16:creationId xmlns:a16="http://schemas.microsoft.com/office/drawing/2014/main" id="{2EF12781-01A6-4E07-9A5A-ADEC94C96953}"/>
                  </a:ext>
                </a:extLst>
              </p:cNvPr>
              <p:cNvSpPr/>
              <p:nvPr/>
            </p:nvSpPr>
            <p:spPr>
              <a:xfrm>
                <a:off x="3691044" y="6026253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4" name="Oval 613">
                <a:extLst>
                  <a:ext uri="{FF2B5EF4-FFF2-40B4-BE49-F238E27FC236}">
                    <a16:creationId xmlns:a16="http://schemas.microsoft.com/office/drawing/2014/main" id="{000C5DED-BC6C-4CD3-BA3F-A6C1D994C86A}"/>
                  </a:ext>
                </a:extLst>
              </p:cNvPr>
              <p:cNvSpPr/>
              <p:nvPr/>
            </p:nvSpPr>
            <p:spPr>
              <a:xfrm>
                <a:off x="3691044" y="634484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5" name="Oval 614">
                <a:extLst>
                  <a:ext uri="{FF2B5EF4-FFF2-40B4-BE49-F238E27FC236}">
                    <a16:creationId xmlns:a16="http://schemas.microsoft.com/office/drawing/2014/main" id="{CE9BC581-8357-4668-A334-FB1107D3E85F}"/>
                  </a:ext>
                </a:extLst>
              </p:cNvPr>
              <p:cNvSpPr/>
              <p:nvPr/>
            </p:nvSpPr>
            <p:spPr>
              <a:xfrm>
                <a:off x="3691044" y="6650406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6" name="Oval 615">
                <a:extLst>
                  <a:ext uri="{FF2B5EF4-FFF2-40B4-BE49-F238E27FC236}">
                    <a16:creationId xmlns:a16="http://schemas.microsoft.com/office/drawing/2014/main" id="{3E1DE263-4C09-4E66-86C8-BB9A58D194A1}"/>
                  </a:ext>
                </a:extLst>
              </p:cNvPr>
              <p:cNvSpPr/>
              <p:nvPr/>
            </p:nvSpPr>
            <p:spPr>
              <a:xfrm>
                <a:off x="3691044" y="6956732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7" name="Oval 616">
                <a:extLst>
                  <a:ext uri="{FF2B5EF4-FFF2-40B4-BE49-F238E27FC236}">
                    <a16:creationId xmlns:a16="http://schemas.microsoft.com/office/drawing/2014/main" id="{E2E61714-5E64-4F0C-AB8B-AEB90E2B1D72}"/>
                  </a:ext>
                </a:extLst>
              </p:cNvPr>
              <p:cNvSpPr/>
              <p:nvPr/>
            </p:nvSpPr>
            <p:spPr>
              <a:xfrm>
                <a:off x="3692844" y="7272535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8" name="Oval 617">
                <a:extLst>
                  <a:ext uri="{FF2B5EF4-FFF2-40B4-BE49-F238E27FC236}">
                    <a16:creationId xmlns:a16="http://schemas.microsoft.com/office/drawing/2014/main" id="{1731CEBD-7EBB-43DE-98D2-3000CC2703E7}"/>
                  </a:ext>
                </a:extLst>
              </p:cNvPr>
              <p:cNvSpPr/>
              <p:nvPr/>
            </p:nvSpPr>
            <p:spPr>
              <a:xfrm>
                <a:off x="3682320" y="4171308"/>
                <a:ext cx="3600" cy="3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4634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126</Words>
  <Application>Microsoft Office PowerPoint</Application>
  <PresentationFormat>A4 Paper (210x297 mm)</PresentationFormat>
  <Paragraphs>84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10</cp:revision>
  <dcterms:created xsi:type="dcterms:W3CDTF">2022-02-01T11:05:46Z</dcterms:created>
  <dcterms:modified xsi:type="dcterms:W3CDTF">2022-05-15T19:55:40Z</dcterms:modified>
</cp:coreProperties>
</file>