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>
        <p:scale>
          <a:sx n="58" d="100"/>
          <a:sy n="58" d="100"/>
        </p:scale>
        <p:origin x="2582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2BEB8-DB64-48A0-B792-8C024C694F28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ADD99-73DE-4537-A7DD-C9D789E685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5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ADD99-73DE-4537-A7DD-C9D789E685F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680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3ADD99-73DE-4537-A7DD-C9D789E685F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87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85EA310-AD38-486A-9358-ADBC93055451}"/>
              </a:ext>
            </a:extLst>
          </p:cNvPr>
          <p:cNvSpPr/>
          <p:nvPr/>
        </p:nvSpPr>
        <p:spPr>
          <a:xfrm>
            <a:off x="55123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pSp>
        <p:nvGrpSpPr>
          <p:cNvPr id="499" name="Group 498">
            <a:extLst>
              <a:ext uri="{FF2B5EF4-FFF2-40B4-BE49-F238E27FC236}">
                <a16:creationId xmlns:a16="http://schemas.microsoft.com/office/drawing/2014/main" id="{D47EB711-972C-459F-9F12-5F086E3931FB}"/>
              </a:ext>
            </a:extLst>
          </p:cNvPr>
          <p:cNvGrpSpPr/>
          <p:nvPr/>
        </p:nvGrpSpPr>
        <p:grpSpPr>
          <a:xfrm>
            <a:off x="316667" y="968053"/>
            <a:ext cx="2958227" cy="2991687"/>
            <a:chOff x="305427" y="870033"/>
            <a:chExt cx="2882715" cy="2789038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3D4145-D2D0-4ADF-8BB4-84DEAD106A39}"/>
                </a:ext>
              </a:extLst>
            </p:cNvPr>
            <p:cNvCxnSpPr>
              <a:cxnSpLocks/>
            </p:cNvCxnSpPr>
            <p:nvPr/>
          </p:nvCxnSpPr>
          <p:spPr>
            <a:xfrm>
              <a:off x="1750596" y="912774"/>
              <a:ext cx="0" cy="26957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68564A1-EAE6-48A1-9686-0EE8376EA4EF}"/>
                </a:ext>
              </a:extLst>
            </p:cNvPr>
            <p:cNvCxnSpPr>
              <a:cxnSpLocks/>
            </p:cNvCxnSpPr>
            <p:nvPr/>
          </p:nvCxnSpPr>
          <p:spPr>
            <a:xfrm>
              <a:off x="440269" y="2271548"/>
              <a:ext cx="269576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37BA94-74A2-40B1-B015-857286C1B5D3}"/>
                </a:ext>
              </a:extLst>
            </p:cNvPr>
            <p:cNvSpPr txBox="1"/>
            <p:nvPr/>
          </p:nvSpPr>
          <p:spPr>
            <a:xfrm>
              <a:off x="1902429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ED827E-3525-475A-9C23-1D6D2EF9086E}"/>
                </a:ext>
              </a:extLst>
            </p:cNvPr>
            <p:cNvSpPr txBox="1"/>
            <p:nvPr/>
          </p:nvSpPr>
          <p:spPr>
            <a:xfrm>
              <a:off x="2165096" y="22168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F20598-E6EE-479D-82C8-E2FEBCCD5338}"/>
                </a:ext>
              </a:extLst>
            </p:cNvPr>
            <p:cNvSpPr txBox="1"/>
            <p:nvPr/>
          </p:nvSpPr>
          <p:spPr>
            <a:xfrm>
              <a:off x="2412034" y="2216800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9F0F22-E3F4-4015-A4D5-323F576DC437}"/>
                </a:ext>
              </a:extLst>
            </p:cNvPr>
            <p:cNvSpPr txBox="1"/>
            <p:nvPr/>
          </p:nvSpPr>
          <p:spPr>
            <a:xfrm>
              <a:off x="2674702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31B8C6-F134-418A-91DD-DCD44E4DE511}"/>
                </a:ext>
              </a:extLst>
            </p:cNvPr>
            <p:cNvSpPr txBox="1"/>
            <p:nvPr/>
          </p:nvSpPr>
          <p:spPr>
            <a:xfrm>
              <a:off x="2931355" y="22179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D41FEFA-3F76-4C60-8A19-DDC20648EE47}"/>
                </a:ext>
              </a:extLst>
            </p:cNvPr>
            <p:cNvSpPr txBox="1"/>
            <p:nvPr/>
          </p:nvSpPr>
          <p:spPr>
            <a:xfrm>
              <a:off x="1359610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FB41141-FDCA-4533-ABA5-0A4463C867C7}"/>
                </a:ext>
              </a:extLst>
            </p:cNvPr>
            <p:cNvSpPr txBox="1"/>
            <p:nvPr/>
          </p:nvSpPr>
          <p:spPr>
            <a:xfrm>
              <a:off x="1094008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A9655B3-D92A-470C-B890-E44E46CC5EF9}"/>
                </a:ext>
              </a:extLst>
            </p:cNvPr>
            <p:cNvSpPr txBox="1"/>
            <p:nvPr/>
          </p:nvSpPr>
          <p:spPr>
            <a:xfrm>
              <a:off x="834184" y="2217665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77FB872-853C-4BA7-9AFF-BE1F60631E7B}"/>
                </a:ext>
              </a:extLst>
            </p:cNvPr>
            <p:cNvSpPr txBox="1"/>
            <p:nvPr/>
          </p:nvSpPr>
          <p:spPr>
            <a:xfrm>
              <a:off x="569431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31B1F6-E2B9-4A66-8FEC-AC1662233346}"/>
                </a:ext>
              </a:extLst>
            </p:cNvPr>
            <p:cNvSpPr txBox="1"/>
            <p:nvPr/>
          </p:nvSpPr>
          <p:spPr>
            <a:xfrm>
              <a:off x="305427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01B5BA7-5811-4543-A923-EBAC23B17E69}"/>
                </a:ext>
              </a:extLst>
            </p:cNvPr>
            <p:cNvSpPr txBox="1"/>
            <p:nvPr/>
          </p:nvSpPr>
          <p:spPr>
            <a:xfrm>
              <a:off x="1584882" y="1895842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20A7267-1351-4F21-B6D1-24E24872ACF9}"/>
                </a:ext>
              </a:extLst>
            </p:cNvPr>
            <p:cNvSpPr txBox="1"/>
            <p:nvPr/>
          </p:nvSpPr>
          <p:spPr>
            <a:xfrm>
              <a:off x="1565945" y="163601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6ADEE5-2724-4391-BBF2-CF582BB7D301}"/>
                </a:ext>
              </a:extLst>
            </p:cNvPr>
            <p:cNvSpPr txBox="1"/>
            <p:nvPr/>
          </p:nvSpPr>
          <p:spPr>
            <a:xfrm>
              <a:off x="1580063" y="1382787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92A373F-7537-42D8-89D1-908236A56CA0}"/>
                </a:ext>
              </a:extLst>
            </p:cNvPr>
            <p:cNvSpPr txBox="1"/>
            <p:nvPr/>
          </p:nvSpPr>
          <p:spPr>
            <a:xfrm>
              <a:off x="1575781" y="1119378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498ECC7-0DFC-4DF4-9900-393FFA3BFA04}"/>
                </a:ext>
              </a:extLst>
            </p:cNvPr>
            <p:cNvSpPr txBox="1"/>
            <p:nvPr/>
          </p:nvSpPr>
          <p:spPr>
            <a:xfrm>
              <a:off x="1565945" y="870033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6FD5F72-F5BA-4D6F-964E-34F547A9EC2D}"/>
                </a:ext>
              </a:extLst>
            </p:cNvPr>
            <p:cNvSpPr txBox="1"/>
            <p:nvPr/>
          </p:nvSpPr>
          <p:spPr>
            <a:xfrm>
              <a:off x="1527766" y="241622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0356837-2EBF-4ED3-BBB7-AC6F3305F4F7}"/>
                </a:ext>
              </a:extLst>
            </p:cNvPr>
            <p:cNvSpPr txBox="1"/>
            <p:nvPr/>
          </p:nvSpPr>
          <p:spPr>
            <a:xfrm>
              <a:off x="1516742" y="266988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D7ADB66-0917-42EE-B61D-4CAEE34C79ED}"/>
                </a:ext>
              </a:extLst>
            </p:cNvPr>
            <p:cNvSpPr txBox="1"/>
            <p:nvPr/>
          </p:nvSpPr>
          <p:spPr>
            <a:xfrm>
              <a:off x="1514842" y="2939452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BF8F080-B6B3-48DC-9BC4-E4D46D1F5D22}"/>
                </a:ext>
              </a:extLst>
            </p:cNvPr>
            <p:cNvSpPr txBox="1"/>
            <p:nvPr/>
          </p:nvSpPr>
          <p:spPr>
            <a:xfrm>
              <a:off x="1518044" y="318377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6892C6B-1FA1-479F-9996-14E275E38C7D}"/>
                </a:ext>
              </a:extLst>
            </p:cNvPr>
            <p:cNvSpPr txBox="1"/>
            <p:nvPr/>
          </p:nvSpPr>
          <p:spPr>
            <a:xfrm>
              <a:off x="1499181" y="344769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05E3461-8823-4284-A4CE-FC8D82305CAC}"/>
                </a:ext>
              </a:extLst>
            </p:cNvPr>
            <p:cNvSpPr/>
            <p:nvPr/>
          </p:nvSpPr>
          <p:spPr>
            <a:xfrm>
              <a:off x="1703143" y="2224523"/>
              <a:ext cx="99355" cy="993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1E4A20B1-CE52-4271-AE0B-912AB0156362}"/>
                </a:ext>
              </a:extLst>
            </p:cNvPr>
            <p:cNvSpPr/>
            <p:nvPr/>
          </p:nvSpPr>
          <p:spPr>
            <a:xfrm>
              <a:off x="461999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B2AC22BF-20AF-4A47-81C1-90D9AE8826C8}"/>
                </a:ext>
              </a:extLst>
            </p:cNvPr>
            <p:cNvSpPr/>
            <p:nvPr/>
          </p:nvSpPr>
          <p:spPr>
            <a:xfrm>
              <a:off x="717671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3E80C7F2-D754-4445-9C9F-1AF8569DF4FE}"/>
                </a:ext>
              </a:extLst>
            </p:cNvPr>
            <p:cNvSpPr/>
            <p:nvPr/>
          </p:nvSpPr>
          <p:spPr>
            <a:xfrm>
              <a:off x="978046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BDFECA61-B15D-4352-8DF1-F23B6228B631}"/>
                </a:ext>
              </a:extLst>
            </p:cNvPr>
            <p:cNvSpPr/>
            <p:nvPr/>
          </p:nvSpPr>
          <p:spPr>
            <a:xfrm>
              <a:off x="1236200" y="97754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435EEFD5-8601-4128-9FFC-8542DEEE6ADD}"/>
                </a:ext>
              </a:extLst>
            </p:cNvPr>
            <p:cNvSpPr/>
            <p:nvPr/>
          </p:nvSpPr>
          <p:spPr>
            <a:xfrm>
              <a:off x="1493140" y="9752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0D919C51-E578-48EF-A2DA-97982A743F82}"/>
                </a:ext>
              </a:extLst>
            </p:cNvPr>
            <p:cNvSpPr/>
            <p:nvPr/>
          </p:nvSpPr>
          <p:spPr>
            <a:xfrm>
              <a:off x="2263815" y="974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7EECA06B-48CD-434D-A5CE-2AC5B4363200}"/>
                </a:ext>
              </a:extLst>
            </p:cNvPr>
            <p:cNvSpPr/>
            <p:nvPr/>
          </p:nvSpPr>
          <p:spPr>
            <a:xfrm>
              <a:off x="2529289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65E6DB6F-EBE1-41A9-A198-DA77F494E523}"/>
                </a:ext>
              </a:extLst>
            </p:cNvPr>
            <p:cNvSpPr/>
            <p:nvPr/>
          </p:nvSpPr>
          <p:spPr>
            <a:xfrm>
              <a:off x="2785801" y="97621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960AE6DB-A82C-4060-899E-058BBFB18586}"/>
                </a:ext>
              </a:extLst>
            </p:cNvPr>
            <p:cNvSpPr/>
            <p:nvPr/>
          </p:nvSpPr>
          <p:spPr>
            <a:xfrm>
              <a:off x="3042410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102594FA-2026-4207-869D-05A06CB4813F}"/>
                </a:ext>
              </a:extLst>
            </p:cNvPr>
            <p:cNvSpPr/>
            <p:nvPr/>
          </p:nvSpPr>
          <p:spPr>
            <a:xfrm>
              <a:off x="459004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8FEF5D53-E58E-49A9-86A8-35F79F52B1A3}"/>
                </a:ext>
              </a:extLst>
            </p:cNvPr>
            <p:cNvSpPr/>
            <p:nvPr/>
          </p:nvSpPr>
          <p:spPr>
            <a:xfrm>
              <a:off x="714676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2EFE6D67-775D-4AF1-822A-87CE889B76B0}"/>
                </a:ext>
              </a:extLst>
            </p:cNvPr>
            <p:cNvSpPr/>
            <p:nvPr/>
          </p:nvSpPr>
          <p:spPr>
            <a:xfrm>
              <a:off x="975051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29F6CFA8-A4EF-4609-9FD7-F088A1EE2676}"/>
                </a:ext>
              </a:extLst>
            </p:cNvPr>
            <p:cNvSpPr/>
            <p:nvPr/>
          </p:nvSpPr>
          <p:spPr>
            <a:xfrm>
              <a:off x="1233205" y="123679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6731B374-A28E-41CD-9E9E-7B91C3A4C044}"/>
                </a:ext>
              </a:extLst>
            </p:cNvPr>
            <p:cNvSpPr/>
            <p:nvPr/>
          </p:nvSpPr>
          <p:spPr>
            <a:xfrm>
              <a:off x="1490145" y="1234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B77E9FD5-D4B6-41A1-B599-7DFDC1178DF4}"/>
                </a:ext>
              </a:extLst>
            </p:cNvPr>
            <p:cNvSpPr/>
            <p:nvPr/>
          </p:nvSpPr>
          <p:spPr>
            <a:xfrm>
              <a:off x="2260820" y="12339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A7EFEE1B-D435-4766-880D-97D21BAD736D}"/>
                </a:ext>
              </a:extLst>
            </p:cNvPr>
            <p:cNvSpPr/>
            <p:nvPr/>
          </p:nvSpPr>
          <p:spPr>
            <a:xfrm>
              <a:off x="2526294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B3F167D3-F0B3-445A-B32A-83458DB37986}"/>
                </a:ext>
              </a:extLst>
            </p:cNvPr>
            <p:cNvSpPr/>
            <p:nvPr/>
          </p:nvSpPr>
          <p:spPr>
            <a:xfrm>
              <a:off x="2782805" y="123546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77E5A16C-FC7B-4E80-A1C8-B25D1CF1EC25}"/>
                </a:ext>
              </a:extLst>
            </p:cNvPr>
            <p:cNvSpPr/>
            <p:nvPr/>
          </p:nvSpPr>
          <p:spPr>
            <a:xfrm>
              <a:off x="3039415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AA7F7F40-8D8A-4D01-8A42-EB76CAD52D15}"/>
                </a:ext>
              </a:extLst>
            </p:cNvPr>
            <p:cNvSpPr/>
            <p:nvPr/>
          </p:nvSpPr>
          <p:spPr>
            <a:xfrm>
              <a:off x="460764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02844CAC-407B-4707-BFD0-ECD616036ACC}"/>
                </a:ext>
              </a:extLst>
            </p:cNvPr>
            <p:cNvSpPr/>
            <p:nvPr/>
          </p:nvSpPr>
          <p:spPr>
            <a:xfrm>
              <a:off x="716436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6F8073A9-B3C6-4EDB-B591-D7EE0AED623F}"/>
                </a:ext>
              </a:extLst>
            </p:cNvPr>
            <p:cNvSpPr/>
            <p:nvPr/>
          </p:nvSpPr>
          <p:spPr>
            <a:xfrm>
              <a:off x="976811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06B7EA38-2B48-4CF3-9E1B-E3FE47859F1C}"/>
                </a:ext>
              </a:extLst>
            </p:cNvPr>
            <p:cNvSpPr/>
            <p:nvPr/>
          </p:nvSpPr>
          <p:spPr>
            <a:xfrm>
              <a:off x="1234964" y="14981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244790C1-7EBB-493E-BCEC-7AE4E5CC983A}"/>
                </a:ext>
              </a:extLst>
            </p:cNvPr>
            <p:cNvSpPr/>
            <p:nvPr/>
          </p:nvSpPr>
          <p:spPr>
            <a:xfrm>
              <a:off x="1491905" y="14958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735A2E61-B8D7-409F-A10B-3C7C6526C38B}"/>
                </a:ext>
              </a:extLst>
            </p:cNvPr>
            <p:cNvSpPr/>
            <p:nvPr/>
          </p:nvSpPr>
          <p:spPr>
            <a:xfrm>
              <a:off x="2262579" y="149528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1562285B-64B1-404A-AF5A-64E19274789E}"/>
                </a:ext>
              </a:extLst>
            </p:cNvPr>
            <p:cNvSpPr/>
            <p:nvPr/>
          </p:nvSpPr>
          <p:spPr>
            <a:xfrm>
              <a:off x="2528054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726424C5-8CF9-4396-98EC-79529C0A6201}"/>
                </a:ext>
              </a:extLst>
            </p:cNvPr>
            <p:cNvSpPr/>
            <p:nvPr/>
          </p:nvSpPr>
          <p:spPr>
            <a:xfrm>
              <a:off x="2784565" y="14967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7ACFE047-A983-4B5B-B750-F1D761EC5028}"/>
                </a:ext>
              </a:extLst>
            </p:cNvPr>
            <p:cNvSpPr/>
            <p:nvPr/>
          </p:nvSpPr>
          <p:spPr>
            <a:xfrm>
              <a:off x="3041175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BAF46499-8A05-41C9-BC9E-AE68450D2F87}"/>
                </a:ext>
              </a:extLst>
            </p:cNvPr>
            <p:cNvSpPr/>
            <p:nvPr/>
          </p:nvSpPr>
          <p:spPr>
            <a:xfrm>
              <a:off x="460764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5CC62CB-A773-47E2-88E3-9D115C305D5D}"/>
                </a:ext>
              </a:extLst>
            </p:cNvPr>
            <p:cNvSpPr/>
            <p:nvPr/>
          </p:nvSpPr>
          <p:spPr>
            <a:xfrm>
              <a:off x="716436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4A1282D-8187-42DA-B2FD-62AB5F28D816}"/>
                </a:ext>
              </a:extLst>
            </p:cNvPr>
            <p:cNvSpPr/>
            <p:nvPr/>
          </p:nvSpPr>
          <p:spPr>
            <a:xfrm>
              <a:off x="976811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AA54D2EA-07D8-4470-AEA2-296387551ED7}"/>
                </a:ext>
              </a:extLst>
            </p:cNvPr>
            <p:cNvSpPr/>
            <p:nvPr/>
          </p:nvSpPr>
          <p:spPr>
            <a:xfrm>
              <a:off x="1234964" y="17523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4856B7CE-5BFA-4A5E-9D09-6E1A590CD939}"/>
                </a:ext>
              </a:extLst>
            </p:cNvPr>
            <p:cNvSpPr/>
            <p:nvPr/>
          </p:nvSpPr>
          <p:spPr>
            <a:xfrm>
              <a:off x="1491905" y="175010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ECF12915-ACA0-4698-B9D3-11187510EFDD}"/>
                </a:ext>
              </a:extLst>
            </p:cNvPr>
            <p:cNvSpPr/>
            <p:nvPr/>
          </p:nvSpPr>
          <p:spPr>
            <a:xfrm>
              <a:off x="2262579" y="1749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269962AF-D3C2-46CA-8F42-1CF4330A1492}"/>
                </a:ext>
              </a:extLst>
            </p:cNvPr>
            <p:cNvSpPr/>
            <p:nvPr/>
          </p:nvSpPr>
          <p:spPr>
            <a:xfrm>
              <a:off x="2528054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A059B768-8B53-438E-9D02-787C2EE37282}"/>
                </a:ext>
              </a:extLst>
            </p:cNvPr>
            <p:cNvSpPr/>
            <p:nvPr/>
          </p:nvSpPr>
          <p:spPr>
            <a:xfrm>
              <a:off x="2784565" y="175102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83C5EE49-7991-4103-BC16-07CC1F54ABBB}"/>
                </a:ext>
              </a:extLst>
            </p:cNvPr>
            <p:cNvSpPr/>
            <p:nvPr/>
          </p:nvSpPr>
          <p:spPr>
            <a:xfrm>
              <a:off x="3041175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E524863D-364B-427D-AD61-29311C45E2CA}"/>
                </a:ext>
              </a:extLst>
            </p:cNvPr>
            <p:cNvSpPr/>
            <p:nvPr/>
          </p:nvSpPr>
          <p:spPr>
            <a:xfrm>
              <a:off x="461999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7607967E-81D2-42BB-A3EF-B062057D8406}"/>
                </a:ext>
              </a:extLst>
            </p:cNvPr>
            <p:cNvSpPr/>
            <p:nvPr/>
          </p:nvSpPr>
          <p:spPr>
            <a:xfrm>
              <a:off x="717671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5CCD32AF-D74A-4186-BB9B-E0770870C10A}"/>
                </a:ext>
              </a:extLst>
            </p:cNvPr>
            <p:cNvSpPr/>
            <p:nvPr/>
          </p:nvSpPr>
          <p:spPr>
            <a:xfrm>
              <a:off x="978046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2C0D70DE-97D7-4027-9FBE-DC2B9CE47057}"/>
                </a:ext>
              </a:extLst>
            </p:cNvPr>
            <p:cNvSpPr/>
            <p:nvPr/>
          </p:nvSpPr>
          <p:spPr>
            <a:xfrm>
              <a:off x="1236200" y="201138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644BAE93-CBB2-4E00-B3F1-A92D22C142FD}"/>
                </a:ext>
              </a:extLst>
            </p:cNvPr>
            <p:cNvSpPr/>
            <p:nvPr/>
          </p:nvSpPr>
          <p:spPr>
            <a:xfrm>
              <a:off x="1493140" y="200913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2DCEC3DA-6914-435F-8992-0558407FEA6C}"/>
                </a:ext>
              </a:extLst>
            </p:cNvPr>
            <p:cNvSpPr/>
            <p:nvPr/>
          </p:nvSpPr>
          <p:spPr>
            <a:xfrm>
              <a:off x="2263815" y="2008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039A7FA6-9701-4CDE-BF2A-F29C16E6DA8F}"/>
                </a:ext>
              </a:extLst>
            </p:cNvPr>
            <p:cNvSpPr/>
            <p:nvPr/>
          </p:nvSpPr>
          <p:spPr>
            <a:xfrm>
              <a:off x="2529289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A7A42FF9-3DD0-4F07-8F99-51692396D4FA}"/>
                </a:ext>
              </a:extLst>
            </p:cNvPr>
            <p:cNvSpPr/>
            <p:nvPr/>
          </p:nvSpPr>
          <p:spPr>
            <a:xfrm>
              <a:off x="2785801" y="20100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4633CA3C-9055-46C7-9887-AC636414F7BF}"/>
                </a:ext>
              </a:extLst>
            </p:cNvPr>
            <p:cNvSpPr/>
            <p:nvPr/>
          </p:nvSpPr>
          <p:spPr>
            <a:xfrm>
              <a:off x="3042410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2AAF3285-9A71-493B-9084-55770AE50D26}"/>
                </a:ext>
              </a:extLst>
            </p:cNvPr>
            <p:cNvSpPr/>
            <p:nvPr/>
          </p:nvSpPr>
          <p:spPr>
            <a:xfrm>
              <a:off x="459004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50B6D1B8-E0DA-4F3A-8D20-D5B1EEF84225}"/>
                </a:ext>
              </a:extLst>
            </p:cNvPr>
            <p:cNvSpPr/>
            <p:nvPr/>
          </p:nvSpPr>
          <p:spPr>
            <a:xfrm>
              <a:off x="714676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F7FDD146-3140-41C6-AEC8-59C0F6CD77D7}"/>
                </a:ext>
              </a:extLst>
            </p:cNvPr>
            <p:cNvSpPr/>
            <p:nvPr/>
          </p:nvSpPr>
          <p:spPr>
            <a:xfrm>
              <a:off x="975051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3955897E-8B81-41D4-8EC9-5F4F95EDE786}"/>
                </a:ext>
              </a:extLst>
            </p:cNvPr>
            <p:cNvSpPr/>
            <p:nvPr/>
          </p:nvSpPr>
          <p:spPr>
            <a:xfrm>
              <a:off x="1233205" y="252901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7A0C160A-4A87-4B75-8DE7-5E969DB9B65E}"/>
                </a:ext>
              </a:extLst>
            </p:cNvPr>
            <p:cNvSpPr/>
            <p:nvPr/>
          </p:nvSpPr>
          <p:spPr>
            <a:xfrm>
              <a:off x="1490145" y="25267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815DD242-3F85-48C3-93C7-7287E0514258}"/>
                </a:ext>
              </a:extLst>
            </p:cNvPr>
            <p:cNvSpPr/>
            <p:nvPr/>
          </p:nvSpPr>
          <p:spPr>
            <a:xfrm>
              <a:off x="2260820" y="25261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00FDFB0-995E-433D-B632-E9062B1FD3F1}"/>
                </a:ext>
              </a:extLst>
            </p:cNvPr>
            <p:cNvSpPr/>
            <p:nvPr/>
          </p:nvSpPr>
          <p:spPr>
            <a:xfrm>
              <a:off x="2526294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2BAD066E-8426-4F69-8A97-2FA1C0CFEE05}"/>
                </a:ext>
              </a:extLst>
            </p:cNvPr>
            <p:cNvSpPr/>
            <p:nvPr/>
          </p:nvSpPr>
          <p:spPr>
            <a:xfrm>
              <a:off x="2782805" y="252767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2CAC5532-0BE6-479B-866D-FDE6FA5A8607}"/>
                </a:ext>
              </a:extLst>
            </p:cNvPr>
            <p:cNvSpPr/>
            <p:nvPr/>
          </p:nvSpPr>
          <p:spPr>
            <a:xfrm>
              <a:off x="3039415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307F2891-9A7E-4802-A4EC-04EA06530309}"/>
                </a:ext>
              </a:extLst>
            </p:cNvPr>
            <p:cNvSpPr/>
            <p:nvPr/>
          </p:nvSpPr>
          <p:spPr>
            <a:xfrm>
              <a:off x="460764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4E692A5F-379E-42A5-939A-8A459419289D}"/>
                </a:ext>
              </a:extLst>
            </p:cNvPr>
            <p:cNvSpPr/>
            <p:nvPr/>
          </p:nvSpPr>
          <p:spPr>
            <a:xfrm>
              <a:off x="716436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42EF7549-5F2C-4DC3-AECC-7FEFECE07C2C}"/>
                </a:ext>
              </a:extLst>
            </p:cNvPr>
            <p:cNvSpPr/>
            <p:nvPr/>
          </p:nvSpPr>
          <p:spPr>
            <a:xfrm>
              <a:off x="976811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CC646E00-C9AD-49BD-BBCC-EEB490247A82}"/>
                </a:ext>
              </a:extLst>
            </p:cNvPr>
            <p:cNvSpPr/>
            <p:nvPr/>
          </p:nvSpPr>
          <p:spPr>
            <a:xfrm>
              <a:off x="1234964" y="278568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E7EB47A6-C26B-46D0-AA06-368E4D6630B0}"/>
                </a:ext>
              </a:extLst>
            </p:cNvPr>
            <p:cNvSpPr/>
            <p:nvPr/>
          </p:nvSpPr>
          <p:spPr>
            <a:xfrm>
              <a:off x="1491905" y="2783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E236269E-58A9-49D7-A37D-DED79D56C8D0}"/>
                </a:ext>
              </a:extLst>
            </p:cNvPr>
            <p:cNvSpPr/>
            <p:nvPr/>
          </p:nvSpPr>
          <p:spPr>
            <a:xfrm>
              <a:off x="2262579" y="27828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51275DB1-E88D-461D-B85C-39CC4A2118D4}"/>
                </a:ext>
              </a:extLst>
            </p:cNvPr>
            <p:cNvSpPr/>
            <p:nvPr/>
          </p:nvSpPr>
          <p:spPr>
            <a:xfrm>
              <a:off x="2528054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A19A353A-A8CE-4982-83E9-3EC4C25CA82B}"/>
                </a:ext>
              </a:extLst>
            </p:cNvPr>
            <p:cNvSpPr/>
            <p:nvPr/>
          </p:nvSpPr>
          <p:spPr>
            <a:xfrm>
              <a:off x="2784565" y="278434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EBC3297F-5987-416E-9291-2060A17F6E7C}"/>
                </a:ext>
              </a:extLst>
            </p:cNvPr>
            <p:cNvSpPr/>
            <p:nvPr/>
          </p:nvSpPr>
          <p:spPr>
            <a:xfrm>
              <a:off x="3041175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F95A39F-476E-4F4D-BF30-03D9D5C8D884}"/>
                </a:ext>
              </a:extLst>
            </p:cNvPr>
            <p:cNvSpPr/>
            <p:nvPr/>
          </p:nvSpPr>
          <p:spPr>
            <a:xfrm>
              <a:off x="457769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66AB68C8-3E49-404F-A6CD-8127E7FCF972}"/>
                </a:ext>
              </a:extLst>
            </p:cNvPr>
            <p:cNvSpPr/>
            <p:nvPr/>
          </p:nvSpPr>
          <p:spPr>
            <a:xfrm>
              <a:off x="713440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BBFE30DE-6DA9-4471-9863-539BEBF9516C}"/>
                </a:ext>
              </a:extLst>
            </p:cNvPr>
            <p:cNvSpPr/>
            <p:nvPr/>
          </p:nvSpPr>
          <p:spPr>
            <a:xfrm>
              <a:off x="973815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E005BE57-7FE2-4954-9D34-F572ED9851F7}"/>
                </a:ext>
              </a:extLst>
            </p:cNvPr>
            <p:cNvSpPr/>
            <p:nvPr/>
          </p:nvSpPr>
          <p:spPr>
            <a:xfrm>
              <a:off x="1231969" y="304471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446A9A8E-D3D1-4E98-B818-93E22FB86A06}"/>
                </a:ext>
              </a:extLst>
            </p:cNvPr>
            <p:cNvSpPr/>
            <p:nvPr/>
          </p:nvSpPr>
          <p:spPr>
            <a:xfrm>
              <a:off x="1488910" y="30424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97D20891-09EB-4274-8486-848BE2A12830}"/>
                </a:ext>
              </a:extLst>
            </p:cNvPr>
            <p:cNvSpPr/>
            <p:nvPr/>
          </p:nvSpPr>
          <p:spPr>
            <a:xfrm>
              <a:off x="2259584" y="304188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8DC6D809-BB9E-4B51-910C-C7D88117B2CF}"/>
                </a:ext>
              </a:extLst>
            </p:cNvPr>
            <p:cNvSpPr/>
            <p:nvPr/>
          </p:nvSpPr>
          <p:spPr>
            <a:xfrm>
              <a:off x="252505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FB0C0539-DECE-4043-A2FE-3943A4D35418}"/>
                </a:ext>
              </a:extLst>
            </p:cNvPr>
            <p:cNvSpPr/>
            <p:nvPr/>
          </p:nvSpPr>
          <p:spPr>
            <a:xfrm>
              <a:off x="2781570" y="304338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AD0CC1AA-8EAC-45A8-9933-434FAE15031D}"/>
                </a:ext>
              </a:extLst>
            </p:cNvPr>
            <p:cNvSpPr/>
            <p:nvPr/>
          </p:nvSpPr>
          <p:spPr>
            <a:xfrm>
              <a:off x="303817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9C859A1F-237E-430D-93BE-4B318F2A2322}"/>
                </a:ext>
              </a:extLst>
            </p:cNvPr>
            <p:cNvSpPr/>
            <p:nvPr/>
          </p:nvSpPr>
          <p:spPr>
            <a:xfrm>
              <a:off x="457769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BD8C5E2A-64D3-4E29-AFA9-09F476A7A83B}"/>
                </a:ext>
              </a:extLst>
            </p:cNvPr>
            <p:cNvSpPr/>
            <p:nvPr/>
          </p:nvSpPr>
          <p:spPr>
            <a:xfrm>
              <a:off x="713440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E9D2A294-A522-46AB-B64E-8C18D74BE953}"/>
                </a:ext>
              </a:extLst>
            </p:cNvPr>
            <p:cNvSpPr/>
            <p:nvPr/>
          </p:nvSpPr>
          <p:spPr>
            <a:xfrm>
              <a:off x="973815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" name="Oval 295">
              <a:extLst>
                <a:ext uri="{FF2B5EF4-FFF2-40B4-BE49-F238E27FC236}">
                  <a16:creationId xmlns:a16="http://schemas.microsoft.com/office/drawing/2014/main" id="{1B918316-3828-459A-89B3-F4760A57E8FE}"/>
                </a:ext>
              </a:extLst>
            </p:cNvPr>
            <p:cNvSpPr/>
            <p:nvPr/>
          </p:nvSpPr>
          <p:spPr>
            <a:xfrm>
              <a:off x="1231969" y="33022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7" name="Oval 296">
              <a:extLst>
                <a:ext uri="{FF2B5EF4-FFF2-40B4-BE49-F238E27FC236}">
                  <a16:creationId xmlns:a16="http://schemas.microsoft.com/office/drawing/2014/main" id="{A98A799F-DE4F-4B51-8CE4-D54E6C6EF539}"/>
                </a:ext>
              </a:extLst>
            </p:cNvPr>
            <p:cNvSpPr/>
            <p:nvPr/>
          </p:nvSpPr>
          <p:spPr>
            <a:xfrm>
              <a:off x="1488910" y="330000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08F6221A-F6E7-454F-950B-41CDD277DD48}"/>
                </a:ext>
              </a:extLst>
            </p:cNvPr>
            <p:cNvSpPr/>
            <p:nvPr/>
          </p:nvSpPr>
          <p:spPr>
            <a:xfrm>
              <a:off x="2259584" y="32994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B18F389D-B9E1-41DB-959A-0003242A8052}"/>
                </a:ext>
              </a:extLst>
            </p:cNvPr>
            <p:cNvSpPr/>
            <p:nvPr/>
          </p:nvSpPr>
          <p:spPr>
            <a:xfrm>
              <a:off x="252505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03DEF867-1A8C-461B-830F-FE24CAF1132E}"/>
                </a:ext>
              </a:extLst>
            </p:cNvPr>
            <p:cNvSpPr/>
            <p:nvPr/>
          </p:nvSpPr>
          <p:spPr>
            <a:xfrm>
              <a:off x="2781570" y="33009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A15FEA86-8282-41E4-947B-23C0FE4F2C95}"/>
                </a:ext>
              </a:extLst>
            </p:cNvPr>
            <p:cNvSpPr/>
            <p:nvPr/>
          </p:nvSpPr>
          <p:spPr>
            <a:xfrm>
              <a:off x="303817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FFF8238E-7E9A-4658-A1A7-CB72E669B27B}"/>
                </a:ext>
              </a:extLst>
            </p:cNvPr>
            <p:cNvSpPr/>
            <p:nvPr/>
          </p:nvSpPr>
          <p:spPr>
            <a:xfrm>
              <a:off x="461257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65595E60-F0EF-457C-84A8-36461A488246}"/>
                </a:ext>
              </a:extLst>
            </p:cNvPr>
            <p:cNvSpPr/>
            <p:nvPr/>
          </p:nvSpPr>
          <p:spPr>
            <a:xfrm>
              <a:off x="716929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C6960E03-E9F9-49E3-ACE3-C79CA01E20C1}"/>
                </a:ext>
              </a:extLst>
            </p:cNvPr>
            <p:cNvSpPr/>
            <p:nvPr/>
          </p:nvSpPr>
          <p:spPr>
            <a:xfrm>
              <a:off x="977304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" name="Oval 313">
              <a:extLst>
                <a:ext uri="{FF2B5EF4-FFF2-40B4-BE49-F238E27FC236}">
                  <a16:creationId xmlns:a16="http://schemas.microsoft.com/office/drawing/2014/main" id="{EA826586-566E-461D-B666-EA8278D1F1BE}"/>
                </a:ext>
              </a:extLst>
            </p:cNvPr>
            <p:cNvSpPr/>
            <p:nvPr/>
          </p:nvSpPr>
          <p:spPr>
            <a:xfrm>
              <a:off x="1235458" y="356276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D838AB9D-9CA3-47E4-9758-64CED8952981}"/>
                </a:ext>
              </a:extLst>
            </p:cNvPr>
            <p:cNvSpPr/>
            <p:nvPr/>
          </p:nvSpPr>
          <p:spPr>
            <a:xfrm>
              <a:off x="1492398" y="3560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" name="Oval 315">
              <a:extLst>
                <a:ext uri="{FF2B5EF4-FFF2-40B4-BE49-F238E27FC236}">
                  <a16:creationId xmlns:a16="http://schemas.microsoft.com/office/drawing/2014/main" id="{035D7B63-5B87-44FD-BE40-4FE49C200D60}"/>
                </a:ext>
              </a:extLst>
            </p:cNvPr>
            <p:cNvSpPr/>
            <p:nvPr/>
          </p:nvSpPr>
          <p:spPr>
            <a:xfrm>
              <a:off x="2263073" y="355993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7496CC7A-907E-456E-ABBC-E01CA6A96C99}"/>
                </a:ext>
              </a:extLst>
            </p:cNvPr>
            <p:cNvSpPr/>
            <p:nvPr/>
          </p:nvSpPr>
          <p:spPr>
            <a:xfrm>
              <a:off x="2528547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2643AB59-00B5-4EBF-BE73-0D70D2FCF025}"/>
                </a:ext>
              </a:extLst>
            </p:cNvPr>
            <p:cNvSpPr/>
            <p:nvPr/>
          </p:nvSpPr>
          <p:spPr>
            <a:xfrm>
              <a:off x="2785059" y="3561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22622737-A3EF-4903-878E-0661EEEBC9A4}"/>
                </a:ext>
              </a:extLst>
            </p:cNvPr>
            <p:cNvSpPr/>
            <p:nvPr/>
          </p:nvSpPr>
          <p:spPr>
            <a:xfrm>
              <a:off x="3041668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0" name="Oval 419">
              <a:extLst>
                <a:ext uri="{FF2B5EF4-FFF2-40B4-BE49-F238E27FC236}">
                  <a16:creationId xmlns:a16="http://schemas.microsoft.com/office/drawing/2014/main" id="{D1F35D45-345B-4451-9B4B-3A63B9F6FD0A}"/>
                </a:ext>
              </a:extLst>
            </p:cNvPr>
            <p:cNvSpPr/>
            <p:nvPr/>
          </p:nvSpPr>
          <p:spPr>
            <a:xfrm>
              <a:off x="453243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1" name="Oval 420">
              <a:extLst>
                <a:ext uri="{FF2B5EF4-FFF2-40B4-BE49-F238E27FC236}">
                  <a16:creationId xmlns:a16="http://schemas.microsoft.com/office/drawing/2014/main" id="{9088E0D2-6908-4732-9B8A-AE157C2525B8}"/>
                </a:ext>
              </a:extLst>
            </p:cNvPr>
            <p:cNvSpPr/>
            <p:nvPr/>
          </p:nvSpPr>
          <p:spPr>
            <a:xfrm>
              <a:off x="708915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2" name="Oval 421">
              <a:extLst>
                <a:ext uri="{FF2B5EF4-FFF2-40B4-BE49-F238E27FC236}">
                  <a16:creationId xmlns:a16="http://schemas.microsoft.com/office/drawing/2014/main" id="{812B27DE-CF8B-4BF8-BD1B-1B540A741E32}"/>
                </a:ext>
              </a:extLst>
            </p:cNvPr>
            <p:cNvSpPr/>
            <p:nvPr/>
          </p:nvSpPr>
          <p:spPr>
            <a:xfrm>
              <a:off x="969290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3" name="Oval 422">
              <a:extLst>
                <a:ext uri="{FF2B5EF4-FFF2-40B4-BE49-F238E27FC236}">
                  <a16:creationId xmlns:a16="http://schemas.microsoft.com/office/drawing/2014/main" id="{02A36A91-CE7F-4F63-B3C5-F5F590335AED}"/>
                </a:ext>
              </a:extLst>
            </p:cNvPr>
            <p:cNvSpPr/>
            <p:nvPr/>
          </p:nvSpPr>
          <p:spPr>
            <a:xfrm>
              <a:off x="1227444" y="22738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4" name="Oval 423">
              <a:extLst>
                <a:ext uri="{FF2B5EF4-FFF2-40B4-BE49-F238E27FC236}">
                  <a16:creationId xmlns:a16="http://schemas.microsoft.com/office/drawing/2014/main" id="{A027DA5D-F27C-4631-A154-159A5E1305C1}"/>
                </a:ext>
              </a:extLst>
            </p:cNvPr>
            <p:cNvSpPr/>
            <p:nvPr/>
          </p:nvSpPr>
          <p:spPr>
            <a:xfrm>
              <a:off x="1484384" y="22716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2" name="Oval 461">
              <a:extLst>
                <a:ext uri="{FF2B5EF4-FFF2-40B4-BE49-F238E27FC236}">
                  <a16:creationId xmlns:a16="http://schemas.microsoft.com/office/drawing/2014/main" id="{0486BCD1-00CB-4BE1-926A-DA28F2A55ABD}"/>
                </a:ext>
              </a:extLst>
            </p:cNvPr>
            <p:cNvSpPr/>
            <p:nvPr/>
          </p:nvSpPr>
          <p:spPr>
            <a:xfrm>
              <a:off x="2009918" y="974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3" name="Oval 462">
              <a:extLst>
                <a:ext uri="{FF2B5EF4-FFF2-40B4-BE49-F238E27FC236}">
                  <a16:creationId xmlns:a16="http://schemas.microsoft.com/office/drawing/2014/main" id="{C7268622-22C8-4BB1-8BD8-F1C072F19847}"/>
                </a:ext>
              </a:extLst>
            </p:cNvPr>
            <p:cNvSpPr/>
            <p:nvPr/>
          </p:nvSpPr>
          <p:spPr>
            <a:xfrm>
              <a:off x="2006923" y="123380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4" name="Oval 463">
              <a:extLst>
                <a:ext uri="{FF2B5EF4-FFF2-40B4-BE49-F238E27FC236}">
                  <a16:creationId xmlns:a16="http://schemas.microsoft.com/office/drawing/2014/main" id="{016C18C1-1D46-49B4-BC41-F16ADA944221}"/>
                </a:ext>
              </a:extLst>
            </p:cNvPr>
            <p:cNvSpPr/>
            <p:nvPr/>
          </p:nvSpPr>
          <p:spPr>
            <a:xfrm>
              <a:off x="2008682" y="14951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5" name="Oval 464">
              <a:extLst>
                <a:ext uri="{FF2B5EF4-FFF2-40B4-BE49-F238E27FC236}">
                  <a16:creationId xmlns:a16="http://schemas.microsoft.com/office/drawing/2014/main" id="{3758D432-7C22-4B21-9B0F-4B33216321E7}"/>
                </a:ext>
              </a:extLst>
            </p:cNvPr>
            <p:cNvSpPr/>
            <p:nvPr/>
          </p:nvSpPr>
          <p:spPr>
            <a:xfrm>
              <a:off x="2008682" y="174935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6" name="Oval 465">
              <a:extLst>
                <a:ext uri="{FF2B5EF4-FFF2-40B4-BE49-F238E27FC236}">
                  <a16:creationId xmlns:a16="http://schemas.microsoft.com/office/drawing/2014/main" id="{C8E28036-F08F-421D-88D8-322E5E2F5682}"/>
                </a:ext>
              </a:extLst>
            </p:cNvPr>
            <p:cNvSpPr/>
            <p:nvPr/>
          </p:nvSpPr>
          <p:spPr>
            <a:xfrm>
              <a:off x="2009918" y="200839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7" name="Oval 466">
              <a:extLst>
                <a:ext uri="{FF2B5EF4-FFF2-40B4-BE49-F238E27FC236}">
                  <a16:creationId xmlns:a16="http://schemas.microsoft.com/office/drawing/2014/main" id="{BBE71708-9DAA-474E-8A47-2B179792CA14}"/>
                </a:ext>
              </a:extLst>
            </p:cNvPr>
            <p:cNvSpPr/>
            <p:nvPr/>
          </p:nvSpPr>
          <p:spPr>
            <a:xfrm>
              <a:off x="2006923" y="25260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8" name="Oval 467">
              <a:extLst>
                <a:ext uri="{FF2B5EF4-FFF2-40B4-BE49-F238E27FC236}">
                  <a16:creationId xmlns:a16="http://schemas.microsoft.com/office/drawing/2014/main" id="{5FEC50EF-99F9-4061-8617-7D18715AA7F1}"/>
                </a:ext>
              </a:extLst>
            </p:cNvPr>
            <p:cNvSpPr/>
            <p:nvPr/>
          </p:nvSpPr>
          <p:spPr>
            <a:xfrm>
              <a:off x="2008682" y="27826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69" name="Oval 468">
              <a:extLst>
                <a:ext uri="{FF2B5EF4-FFF2-40B4-BE49-F238E27FC236}">
                  <a16:creationId xmlns:a16="http://schemas.microsoft.com/office/drawing/2014/main" id="{F5294503-E516-4F68-BB9D-C9308B83AE7F}"/>
                </a:ext>
              </a:extLst>
            </p:cNvPr>
            <p:cNvSpPr/>
            <p:nvPr/>
          </p:nvSpPr>
          <p:spPr>
            <a:xfrm>
              <a:off x="2005687" y="304171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70" name="Oval 469">
              <a:extLst>
                <a:ext uri="{FF2B5EF4-FFF2-40B4-BE49-F238E27FC236}">
                  <a16:creationId xmlns:a16="http://schemas.microsoft.com/office/drawing/2014/main" id="{06BDAAF4-CDFB-4F35-A26E-7DEC4B928816}"/>
                </a:ext>
              </a:extLst>
            </p:cNvPr>
            <p:cNvSpPr/>
            <p:nvPr/>
          </p:nvSpPr>
          <p:spPr>
            <a:xfrm>
              <a:off x="2005687" y="329925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27B6B8A0-4D37-43BC-BDF3-9B2860CF1905}"/>
                </a:ext>
              </a:extLst>
            </p:cNvPr>
            <p:cNvSpPr/>
            <p:nvPr/>
          </p:nvSpPr>
          <p:spPr>
            <a:xfrm>
              <a:off x="2009176" y="35597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77" name="Oval 476">
              <a:extLst>
                <a:ext uri="{FF2B5EF4-FFF2-40B4-BE49-F238E27FC236}">
                  <a16:creationId xmlns:a16="http://schemas.microsoft.com/office/drawing/2014/main" id="{F7FE3167-1338-42D2-99FE-2CC86E837A5F}"/>
                </a:ext>
              </a:extLst>
            </p:cNvPr>
            <p:cNvSpPr/>
            <p:nvPr/>
          </p:nvSpPr>
          <p:spPr>
            <a:xfrm>
              <a:off x="2001162" y="22708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93CA48ED-C08F-41DA-817D-BB27DA58443E}"/>
                </a:ext>
              </a:extLst>
            </p:cNvPr>
            <p:cNvSpPr/>
            <p:nvPr/>
          </p:nvSpPr>
          <p:spPr>
            <a:xfrm>
              <a:off x="2255059" y="22710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901979BE-7801-443D-99EB-C6930AF6904F}"/>
                </a:ext>
              </a:extLst>
            </p:cNvPr>
            <p:cNvSpPr/>
            <p:nvPr/>
          </p:nvSpPr>
          <p:spPr>
            <a:xfrm>
              <a:off x="2520533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8" name="Oval 427">
              <a:extLst>
                <a:ext uri="{FF2B5EF4-FFF2-40B4-BE49-F238E27FC236}">
                  <a16:creationId xmlns:a16="http://schemas.microsoft.com/office/drawing/2014/main" id="{B6F0980A-CF6F-4804-9EA5-54F916948519}"/>
                </a:ext>
              </a:extLst>
            </p:cNvPr>
            <p:cNvSpPr/>
            <p:nvPr/>
          </p:nvSpPr>
          <p:spPr>
            <a:xfrm>
              <a:off x="2777044" y="227253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29" name="Oval 428">
              <a:extLst>
                <a:ext uri="{FF2B5EF4-FFF2-40B4-BE49-F238E27FC236}">
                  <a16:creationId xmlns:a16="http://schemas.microsoft.com/office/drawing/2014/main" id="{6B4FD41B-9368-41F0-8373-33B628CCBC96}"/>
                </a:ext>
              </a:extLst>
            </p:cNvPr>
            <p:cNvSpPr/>
            <p:nvPr/>
          </p:nvSpPr>
          <p:spPr>
            <a:xfrm>
              <a:off x="3033654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1" name="Oval 440">
              <a:extLst>
                <a:ext uri="{FF2B5EF4-FFF2-40B4-BE49-F238E27FC236}">
                  <a16:creationId xmlns:a16="http://schemas.microsoft.com/office/drawing/2014/main" id="{99BDB7B8-788F-4385-9ECA-FC8D5F5FDDD9}"/>
                </a:ext>
              </a:extLst>
            </p:cNvPr>
            <p:cNvSpPr/>
            <p:nvPr/>
          </p:nvSpPr>
          <p:spPr>
            <a:xfrm>
              <a:off x="1755918" y="97939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2" name="Oval 441">
              <a:extLst>
                <a:ext uri="{FF2B5EF4-FFF2-40B4-BE49-F238E27FC236}">
                  <a16:creationId xmlns:a16="http://schemas.microsoft.com/office/drawing/2014/main" id="{A7DBC708-8DDC-47BC-81DF-A9FABCA0F196}"/>
                </a:ext>
              </a:extLst>
            </p:cNvPr>
            <p:cNvSpPr/>
            <p:nvPr/>
          </p:nvSpPr>
          <p:spPr>
            <a:xfrm>
              <a:off x="1752922" y="12386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3" name="Oval 442">
              <a:extLst>
                <a:ext uri="{FF2B5EF4-FFF2-40B4-BE49-F238E27FC236}">
                  <a16:creationId xmlns:a16="http://schemas.microsoft.com/office/drawing/2014/main" id="{EE7E81EC-A6F6-48BA-891F-B2E8CAE39A7F}"/>
                </a:ext>
              </a:extLst>
            </p:cNvPr>
            <p:cNvSpPr/>
            <p:nvPr/>
          </p:nvSpPr>
          <p:spPr>
            <a:xfrm>
              <a:off x="1754682" y="149996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4" name="Oval 443">
              <a:extLst>
                <a:ext uri="{FF2B5EF4-FFF2-40B4-BE49-F238E27FC236}">
                  <a16:creationId xmlns:a16="http://schemas.microsoft.com/office/drawing/2014/main" id="{E7E2A4EB-4908-45D1-8DF4-3A2702C22F07}"/>
                </a:ext>
              </a:extLst>
            </p:cNvPr>
            <p:cNvSpPr/>
            <p:nvPr/>
          </p:nvSpPr>
          <p:spPr>
            <a:xfrm>
              <a:off x="1754682" y="175420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5" name="Oval 444">
              <a:extLst>
                <a:ext uri="{FF2B5EF4-FFF2-40B4-BE49-F238E27FC236}">
                  <a16:creationId xmlns:a16="http://schemas.microsoft.com/office/drawing/2014/main" id="{3F5A37B7-75B1-437C-A2EB-0AB9A3D5078E}"/>
                </a:ext>
              </a:extLst>
            </p:cNvPr>
            <p:cNvSpPr/>
            <p:nvPr/>
          </p:nvSpPr>
          <p:spPr>
            <a:xfrm>
              <a:off x="1755918" y="201323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6" name="Oval 445">
              <a:extLst>
                <a:ext uri="{FF2B5EF4-FFF2-40B4-BE49-F238E27FC236}">
                  <a16:creationId xmlns:a16="http://schemas.microsoft.com/office/drawing/2014/main" id="{505587D6-1CB9-4CC6-B402-C756B24CA814}"/>
                </a:ext>
              </a:extLst>
            </p:cNvPr>
            <p:cNvSpPr/>
            <p:nvPr/>
          </p:nvSpPr>
          <p:spPr>
            <a:xfrm>
              <a:off x="1752922" y="253086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7" name="Oval 446">
              <a:extLst>
                <a:ext uri="{FF2B5EF4-FFF2-40B4-BE49-F238E27FC236}">
                  <a16:creationId xmlns:a16="http://schemas.microsoft.com/office/drawing/2014/main" id="{19643BA7-0F28-4F9F-918B-5CC1BBEAFDD3}"/>
                </a:ext>
              </a:extLst>
            </p:cNvPr>
            <p:cNvSpPr/>
            <p:nvPr/>
          </p:nvSpPr>
          <p:spPr>
            <a:xfrm>
              <a:off x="1754682" y="27875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8" name="Oval 447">
              <a:extLst>
                <a:ext uri="{FF2B5EF4-FFF2-40B4-BE49-F238E27FC236}">
                  <a16:creationId xmlns:a16="http://schemas.microsoft.com/office/drawing/2014/main" id="{9D38F963-F930-4948-A976-996772BB0481}"/>
                </a:ext>
              </a:extLst>
            </p:cNvPr>
            <p:cNvSpPr/>
            <p:nvPr/>
          </p:nvSpPr>
          <p:spPr>
            <a:xfrm>
              <a:off x="1751687" y="30465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49" name="Oval 448">
              <a:extLst>
                <a:ext uri="{FF2B5EF4-FFF2-40B4-BE49-F238E27FC236}">
                  <a16:creationId xmlns:a16="http://schemas.microsoft.com/office/drawing/2014/main" id="{EC381484-B633-4ADE-84C7-1783BBB5D193}"/>
                </a:ext>
              </a:extLst>
            </p:cNvPr>
            <p:cNvSpPr/>
            <p:nvPr/>
          </p:nvSpPr>
          <p:spPr>
            <a:xfrm>
              <a:off x="1751687" y="33040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50" name="Oval 449">
              <a:extLst>
                <a:ext uri="{FF2B5EF4-FFF2-40B4-BE49-F238E27FC236}">
                  <a16:creationId xmlns:a16="http://schemas.microsoft.com/office/drawing/2014/main" id="{713D183B-C4DD-421A-99EF-16CE7921DDD9}"/>
                </a:ext>
              </a:extLst>
            </p:cNvPr>
            <p:cNvSpPr/>
            <p:nvPr/>
          </p:nvSpPr>
          <p:spPr>
            <a:xfrm>
              <a:off x="1755175" y="356461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A3B8A059-48B4-430F-91E1-EB7019598996}"/>
                </a:ext>
              </a:extLst>
            </p:cNvPr>
            <p:cNvSpPr/>
            <p:nvPr/>
          </p:nvSpPr>
          <p:spPr>
            <a:xfrm>
              <a:off x="1747161" y="2275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pic>
        <p:nvPicPr>
          <p:cNvPr id="1225" name="Picture 122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A0FE45C-71F9-4BE5-BD36-82E2155803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1226" name="TextBox 1225">
            <a:extLst>
              <a:ext uri="{FF2B5EF4-FFF2-40B4-BE49-F238E27FC236}">
                <a16:creationId xmlns:a16="http://schemas.microsoft.com/office/drawing/2014/main" id="{8FAC460B-39C2-4E3E-9E3D-AC4C9CFD0A6B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1227" name="Straight Connector 1226">
            <a:extLst>
              <a:ext uri="{FF2B5EF4-FFF2-40B4-BE49-F238E27FC236}">
                <a16:creationId xmlns:a16="http://schemas.microsoft.com/office/drawing/2014/main" id="{4845EF37-FF68-4378-8907-8DF54F913F70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8" name="Straight Connector 1227">
            <a:extLst>
              <a:ext uri="{FF2B5EF4-FFF2-40B4-BE49-F238E27FC236}">
                <a16:creationId xmlns:a16="http://schemas.microsoft.com/office/drawing/2014/main" id="{2E24EC7D-AAC4-4B4A-AD0D-041D118A4BAC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24" name="Group 2823">
            <a:extLst>
              <a:ext uri="{FF2B5EF4-FFF2-40B4-BE49-F238E27FC236}">
                <a16:creationId xmlns:a16="http://schemas.microsoft.com/office/drawing/2014/main" id="{C95B00F5-1149-4F7F-9BF6-407BB7729718}"/>
              </a:ext>
            </a:extLst>
          </p:cNvPr>
          <p:cNvGrpSpPr/>
          <p:nvPr/>
        </p:nvGrpSpPr>
        <p:grpSpPr>
          <a:xfrm>
            <a:off x="3485864" y="983237"/>
            <a:ext cx="2958227" cy="2991687"/>
            <a:chOff x="305427" y="870033"/>
            <a:chExt cx="2882715" cy="2789038"/>
          </a:xfrm>
        </p:grpSpPr>
        <p:cxnSp>
          <p:nvCxnSpPr>
            <p:cNvPr id="2825" name="Straight Connector 2824">
              <a:extLst>
                <a:ext uri="{FF2B5EF4-FFF2-40B4-BE49-F238E27FC236}">
                  <a16:creationId xmlns:a16="http://schemas.microsoft.com/office/drawing/2014/main" id="{6FBCB8E9-E901-4B9C-A6E1-697977C12E06}"/>
                </a:ext>
              </a:extLst>
            </p:cNvPr>
            <p:cNvCxnSpPr>
              <a:cxnSpLocks/>
            </p:cNvCxnSpPr>
            <p:nvPr/>
          </p:nvCxnSpPr>
          <p:spPr>
            <a:xfrm>
              <a:off x="1750596" y="912774"/>
              <a:ext cx="0" cy="26957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26" name="Straight Connector 2825">
              <a:extLst>
                <a:ext uri="{FF2B5EF4-FFF2-40B4-BE49-F238E27FC236}">
                  <a16:creationId xmlns:a16="http://schemas.microsoft.com/office/drawing/2014/main" id="{16DE4985-9AE3-4C0B-A4E4-7D37092B5277}"/>
                </a:ext>
              </a:extLst>
            </p:cNvPr>
            <p:cNvCxnSpPr>
              <a:cxnSpLocks/>
            </p:cNvCxnSpPr>
            <p:nvPr/>
          </p:nvCxnSpPr>
          <p:spPr>
            <a:xfrm>
              <a:off x="440269" y="2271548"/>
              <a:ext cx="269576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27" name="TextBox 2826">
              <a:extLst>
                <a:ext uri="{FF2B5EF4-FFF2-40B4-BE49-F238E27FC236}">
                  <a16:creationId xmlns:a16="http://schemas.microsoft.com/office/drawing/2014/main" id="{9D30E891-EF56-45E0-B937-64C77BEE7D87}"/>
                </a:ext>
              </a:extLst>
            </p:cNvPr>
            <p:cNvSpPr txBox="1"/>
            <p:nvPr/>
          </p:nvSpPr>
          <p:spPr>
            <a:xfrm>
              <a:off x="1902429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828" name="TextBox 2827">
              <a:extLst>
                <a:ext uri="{FF2B5EF4-FFF2-40B4-BE49-F238E27FC236}">
                  <a16:creationId xmlns:a16="http://schemas.microsoft.com/office/drawing/2014/main" id="{9AB64321-ADF0-4054-8416-E5A4FD572D43}"/>
                </a:ext>
              </a:extLst>
            </p:cNvPr>
            <p:cNvSpPr txBox="1"/>
            <p:nvPr/>
          </p:nvSpPr>
          <p:spPr>
            <a:xfrm>
              <a:off x="2165096" y="22168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2829" name="TextBox 2828">
              <a:extLst>
                <a:ext uri="{FF2B5EF4-FFF2-40B4-BE49-F238E27FC236}">
                  <a16:creationId xmlns:a16="http://schemas.microsoft.com/office/drawing/2014/main" id="{49D91987-CA56-40B0-ABF4-05012CFFCBDC}"/>
                </a:ext>
              </a:extLst>
            </p:cNvPr>
            <p:cNvSpPr txBox="1"/>
            <p:nvPr/>
          </p:nvSpPr>
          <p:spPr>
            <a:xfrm>
              <a:off x="2412034" y="2216800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2830" name="TextBox 2829">
              <a:extLst>
                <a:ext uri="{FF2B5EF4-FFF2-40B4-BE49-F238E27FC236}">
                  <a16:creationId xmlns:a16="http://schemas.microsoft.com/office/drawing/2014/main" id="{BB3F5FEC-0E58-4336-BCDE-DCEB6EC26829}"/>
                </a:ext>
              </a:extLst>
            </p:cNvPr>
            <p:cNvSpPr txBox="1"/>
            <p:nvPr/>
          </p:nvSpPr>
          <p:spPr>
            <a:xfrm>
              <a:off x="2674702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2831" name="TextBox 2830">
              <a:extLst>
                <a:ext uri="{FF2B5EF4-FFF2-40B4-BE49-F238E27FC236}">
                  <a16:creationId xmlns:a16="http://schemas.microsoft.com/office/drawing/2014/main" id="{E5F6AB50-5708-4673-A0C5-2A7E4040D084}"/>
                </a:ext>
              </a:extLst>
            </p:cNvPr>
            <p:cNvSpPr txBox="1"/>
            <p:nvPr/>
          </p:nvSpPr>
          <p:spPr>
            <a:xfrm>
              <a:off x="2931355" y="22179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832" name="TextBox 2831">
              <a:extLst>
                <a:ext uri="{FF2B5EF4-FFF2-40B4-BE49-F238E27FC236}">
                  <a16:creationId xmlns:a16="http://schemas.microsoft.com/office/drawing/2014/main" id="{38703677-58C3-46B0-A9FF-058FDD4197ED}"/>
                </a:ext>
              </a:extLst>
            </p:cNvPr>
            <p:cNvSpPr txBox="1"/>
            <p:nvPr/>
          </p:nvSpPr>
          <p:spPr>
            <a:xfrm>
              <a:off x="1359610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833" name="TextBox 2832">
              <a:extLst>
                <a:ext uri="{FF2B5EF4-FFF2-40B4-BE49-F238E27FC236}">
                  <a16:creationId xmlns:a16="http://schemas.microsoft.com/office/drawing/2014/main" id="{CBE82469-E5A7-42D9-BD18-8C68E728A5B4}"/>
                </a:ext>
              </a:extLst>
            </p:cNvPr>
            <p:cNvSpPr txBox="1"/>
            <p:nvPr/>
          </p:nvSpPr>
          <p:spPr>
            <a:xfrm>
              <a:off x="1094008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834" name="TextBox 2833">
              <a:extLst>
                <a:ext uri="{FF2B5EF4-FFF2-40B4-BE49-F238E27FC236}">
                  <a16:creationId xmlns:a16="http://schemas.microsoft.com/office/drawing/2014/main" id="{5A9FD0CE-3D42-4DA7-87F6-C4F6D4F4C822}"/>
                </a:ext>
              </a:extLst>
            </p:cNvPr>
            <p:cNvSpPr txBox="1"/>
            <p:nvPr/>
          </p:nvSpPr>
          <p:spPr>
            <a:xfrm>
              <a:off x="834184" y="2217665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835" name="TextBox 2834">
              <a:extLst>
                <a:ext uri="{FF2B5EF4-FFF2-40B4-BE49-F238E27FC236}">
                  <a16:creationId xmlns:a16="http://schemas.microsoft.com/office/drawing/2014/main" id="{64A019C1-F6F2-4D34-91D6-808EF90A24A6}"/>
                </a:ext>
              </a:extLst>
            </p:cNvPr>
            <p:cNvSpPr txBox="1"/>
            <p:nvPr/>
          </p:nvSpPr>
          <p:spPr>
            <a:xfrm>
              <a:off x="569431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836" name="TextBox 2835">
              <a:extLst>
                <a:ext uri="{FF2B5EF4-FFF2-40B4-BE49-F238E27FC236}">
                  <a16:creationId xmlns:a16="http://schemas.microsoft.com/office/drawing/2014/main" id="{55287B10-4888-4DFA-AAC6-DB32795E89A2}"/>
                </a:ext>
              </a:extLst>
            </p:cNvPr>
            <p:cNvSpPr txBox="1"/>
            <p:nvPr/>
          </p:nvSpPr>
          <p:spPr>
            <a:xfrm>
              <a:off x="305427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2837" name="TextBox 2836">
              <a:extLst>
                <a:ext uri="{FF2B5EF4-FFF2-40B4-BE49-F238E27FC236}">
                  <a16:creationId xmlns:a16="http://schemas.microsoft.com/office/drawing/2014/main" id="{CB61F61E-55AA-43B2-BBEF-25E599917040}"/>
                </a:ext>
              </a:extLst>
            </p:cNvPr>
            <p:cNvSpPr txBox="1"/>
            <p:nvPr/>
          </p:nvSpPr>
          <p:spPr>
            <a:xfrm>
              <a:off x="1584882" y="1895842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838" name="TextBox 2837">
              <a:extLst>
                <a:ext uri="{FF2B5EF4-FFF2-40B4-BE49-F238E27FC236}">
                  <a16:creationId xmlns:a16="http://schemas.microsoft.com/office/drawing/2014/main" id="{587BD8B2-7748-45C6-85A5-BC256B6F6341}"/>
                </a:ext>
              </a:extLst>
            </p:cNvPr>
            <p:cNvSpPr txBox="1"/>
            <p:nvPr/>
          </p:nvSpPr>
          <p:spPr>
            <a:xfrm>
              <a:off x="1565945" y="163601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2839" name="TextBox 2838">
              <a:extLst>
                <a:ext uri="{FF2B5EF4-FFF2-40B4-BE49-F238E27FC236}">
                  <a16:creationId xmlns:a16="http://schemas.microsoft.com/office/drawing/2014/main" id="{7442FDF8-442F-4676-988F-3E3C56AB0BFE}"/>
                </a:ext>
              </a:extLst>
            </p:cNvPr>
            <p:cNvSpPr txBox="1"/>
            <p:nvPr/>
          </p:nvSpPr>
          <p:spPr>
            <a:xfrm>
              <a:off x="1580063" y="1382787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2840" name="TextBox 2839">
              <a:extLst>
                <a:ext uri="{FF2B5EF4-FFF2-40B4-BE49-F238E27FC236}">
                  <a16:creationId xmlns:a16="http://schemas.microsoft.com/office/drawing/2014/main" id="{9B5F9CBC-1142-40DD-8C38-C38C9F538F65}"/>
                </a:ext>
              </a:extLst>
            </p:cNvPr>
            <p:cNvSpPr txBox="1"/>
            <p:nvPr/>
          </p:nvSpPr>
          <p:spPr>
            <a:xfrm>
              <a:off x="1575781" y="1119378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2841" name="TextBox 2840">
              <a:extLst>
                <a:ext uri="{FF2B5EF4-FFF2-40B4-BE49-F238E27FC236}">
                  <a16:creationId xmlns:a16="http://schemas.microsoft.com/office/drawing/2014/main" id="{85A57FED-339E-4B69-ABEE-81DFA6C9AA5E}"/>
                </a:ext>
              </a:extLst>
            </p:cNvPr>
            <p:cNvSpPr txBox="1"/>
            <p:nvPr/>
          </p:nvSpPr>
          <p:spPr>
            <a:xfrm>
              <a:off x="1565945" y="870033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842" name="TextBox 2841">
              <a:extLst>
                <a:ext uri="{FF2B5EF4-FFF2-40B4-BE49-F238E27FC236}">
                  <a16:creationId xmlns:a16="http://schemas.microsoft.com/office/drawing/2014/main" id="{FE7493DD-C96A-42A0-BA71-9AF14652C304}"/>
                </a:ext>
              </a:extLst>
            </p:cNvPr>
            <p:cNvSpPr txBox="1"/>
            <p:nvPr/>
          </p:nvSpPr>
          <p:spPr>
            <a:xfrm>
              <a:off x="1527766" y="241622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843" name="TextBox 2842">
              <a:extLst>
                <a:ext uri="{FF2B5EF4-FFF2-40B4-BE49-F238E27FC236}">
                  <a16:creationId xmlns:a16="http://schemas.microsoft.com/office/drawing/2014/main" id="{588B96BB-A201-4AB3-88EA-EF668CD586A1}"/>
                </a:ext>
              </a:extLst>
            </p:cNvPr>
            <p:cNvSpPr txBox="1"/>
            <p:nvPr/>
          </p:nvSpPr>
          <p:spPr>
            <a:xfrm>
              <a:off x="1516742" y="266988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844" name="TextBox 2843">
              <a:extLst>
                <a:ext uri="{FF2B5EF4-FFF2-40B4-BE49-F238E27FC236}">
                  <a16:creationId xmlns:a16="http://schemas.microsoft.com/office/drawing/2014/main" id="{A06E245A-A601-41E2-972B-A6267C7D1426}"/>
                </a:ext>
              </a:extLst>
            </p:cNvPr>
            <p:cNvSpPr txBox="1"/>
            <p:nvPr/>
          </p:nvSpPr>
          <p:spPr>
            <a:xfrm>
              <a:off x="1514842" y="2939452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845" name="TextBox 2844">
              <a:extLst>
                <a:ext uri="{FF2B5EF4-FFF2-40B4-BE49-F238E27FC236}">
                  <a16:creationId xmlns:a16="http://schemas.microsoft.com/office/drawing/2014/main" id="{44C92C4B-D583-41CD-9A32-ADC139A7E951}"/>
                </a:ext>
              </a:extLst>
            </p:cNvPr>
            <p:cNvSpPr txBox="1"/>
            <p:nvPr/>
          </p:nvSpPr>
          <p:spPr>
            <a:xfrm>
              <a:off x="1518044" y="318377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846" name="TextBox 2845">
              <a:extLst>
                <a:ext uri="{FF2B5EF4-FFF2-40B4-BE49-F238E27FC236}">
                  <a16:creationId xmlns:a16="http://schemas.microsoft.com/office/drawing/2014/main" id="{2CBF511D-1E35-4DD1-8D64-68E778609263}"/>
                </a:ext>
              </a:extLst>
            </p:cNvPr>
            <p:cNvSpPr txBox="1"/>
            <p:nvPr/>
          </p:nvSpPr>
          <p:spPr>
            <a:xfrm>
              <a:off x="1499181" y="344769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2847" name="Oval 2846">
              <a:extLst>
                <a:ext uri="{FF2B5EF4-FFF2-40B4-BE49-F238E27FC236}">
                  <a16:creationId xmlns:a16="http://schemas.microsoft.com/office/drawing/2014/main" id="{1B25E189-09C9-47C4-A9F6-040442C62BEC}"/>
                </a:ext>
              </a:extLst>
            </p:cNvPr>
            <p:cNvSpPr/>
            <p:nvPr/>
          </p:nvSpPr>
          <p:spPr>
            <a:xfrm>
              <a:off x="1703143" y="2224523"/>
              <a:ext cx="99355" cy="993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48" name="Oval 2847">
              <a:extLst>
                <a:ext uri="{FF2B5EF4-FFF2-40B4-BE49-F238E27FC236}">
                  <a16:creationId xmlns:a16="http://schemas.microsoft.com/office/drawing/2014/main" id="{16BFD92A-5BD5-4083-868C-61F218E2AFF9}"/>
                </a:ext>
              </a:extLst>
            </p:cNvPr>
            <p:cNvSpPr/>
            <p:nvPr/>
          </p:nvSpPr>
          <p:spPr>
            <a:xfrm>
              <a:off x="461999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49" name="Oval 2848">
              <a:extLst>
                <a:ext uri="{FF2B5EF4-FFF2-40B4-BE49-F238E27FC236}">
                  <a16:creationId xmlns:a16="http://schemas.microsoft.com/office/drawing/2014/main" id="{37EB56AC-00C9-4D24-B3C2-C317A013DDC8}"/>
                </a:ext>
              </a:extLst>
            </p:cNvPr>
            <p:cNvSpPr/>
            <p:nvPr/>
          </p:nvSpPr>
          <p:spPr>
            <a:xfrm>
              <a:off x="717671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0" name="Oval 2849">
              <a:extLst>
                <a:ext uri="{FF2B5EF4-FFF2-40B4-BE49-F238E27FC236}">
                  <a16:creationId xmlns:a16="http://schemas.microsoft.com/office/drawing/2014/main" id="{309047E6-5C14-45FE-8EC8-355E9E0B2E29}"/>
                </a:ext>
              </a:extLst>
            </p:cNvPr>
            <p:cNvSpPr/>
            <p:nvPr/>
          </p:nvSpPr>
          <p:spPr>
            <a:xfrm>
              <a:off x="978046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1" name="Oval 2850">
              <a:extLst>
                <a:ext uri="{FF2B5EF4-FFF2-40B4-BE49-F238E27FC236}">
                  <a16:creationId xmlns:a16="http://schemas.microsoft.com/office/drawing/2014/main" id="{5B791B88-6CEE-4777-9774-F094C487E59A}"/>
                </a:ext>
              </a:extLst>
            </p:cNvPr>
            <p:cNvSpPr/>
            <p:nvPr/>
          </p:nvSpPr>
          <p:spPr>
            <a:xfrm>
              <a:off x="1236200" y="97754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2" name="Oval 2851">
              <a:extLst>
                <a:ext uri="{FF2B5EF4-FFF2-40B4-BE49-F238E27FC236}">
                  <a16:creationId xmlns:a16="http://schemas.microsoft.com/office/drawing/2014/main" id="{21AC3028-3EE3-4DF4-AD96-58DA822EF725}"/>
                </a:ext>
              </a:extLst>
            </p:cNvPr>
            <p:cNvSpPr/>
            <p:nvPr/>
          </p:nvSpPr>
          <p:spPr>
            <a:xfrm>
              <a:off x="1493140" y="9752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3" name="Oval 2852">
              <a:extLst>
                <a:ext uri="{FF2B5EF4-FFF2-40B4-BE49-F238E27FC236}">
                  <a16:creationId xmlns:a16="http://schemas.microsoft.com/office/drawing/2014/main" id="{4A14EDED-F795-45CC-AF8F-D07AAA2F9691}"/>
                </a:ext>
              </a:extLst>
            </p:cNvPr>
            <p:cNvSpPr/>
            <p:nvPr/>
          </p:nvSpPr>
          <p:spPr>
            <a:xfrm>
              <a:off x="2263815" y="974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4" name="Oval 2853">
              <a:extLst>
                <a:ext uri="{FF2B5EF4-FFF2-40B4-BE49-F238E27FC236}">
                  <a16:creationId xmlns:a16="http://schemas.microsoft.com/office/drawing/2014/main" id="{E7A73114-D59C-4F07-9697-384C67390983}"/>
                </a:ext>
              </a:extLst>
            </p:cNvPr>
            <p:cNvSpPr/>
            <p:nvPr/>
          </p:nvSpPr>
          <p:spPr>
            <a:xfrm>
              <a:off x="2529289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5" name="Oval 2854">
              <a:extLst>
                <a:ext uri="{FF2B5EF4-FFF2-40B4-BE49-F238E27FC236}">
                  <a16:creationId xmlns:a16="http://schemas.microsoft.com/office/drawing/2014/main" id="{B230594C-EBFA-455A-AFB8-10EA21921434}"/>
                </a:ext>
              </a:extLst>
            </p:cNvPr>
            <p:cNvSpPr/>
            <p:nvPr/>
          </p:nvSpPr>
          <p:spPr>
            <a:xfrm>
              <a:off x="2785801" y="97621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6" name="Oval 2855">
              <a:extLst>
                <a:ext uri="{FF2B5EF4-FFF2-40B4-BE49-F238E27FC236}">
                  <a16:creationId xmlns:a16="http://schemas.microsoft.com/office/drawing/2014/main" id="{0AFD73FC-2387-4625-91CD-5D2473D2A631}"/>
                </a:ext>
              </a:extLst>
            </p:cNvPr>
            <p:cNvSpPr/>
            <p:nvPr/>
          </p:nvSpPr>
          <p:spPr>
            <a:xfrm>
              <a:off x="3042410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7" name="Oval 2856">
              <a:extLst>
                <a:ext uri="{FF2B5EF4-FFF2-40B4-BE49-F238E27FC236}">
                  <a16:creationId xmlns:a16="http://schemas.microsoft.com/office/drawing/2014/main" id="{B2DAC011-E00F-403B-9693-CDA610A77FD3}"/>
                </a:ext>
              </a:extLst>
            </p:cNvPr>
            <p:cNvSpPr/>
            <p:nvPr/>
          </p:nvSpPr>
          <p:spPr>
            <a:xfrm>
              <a:off x="459004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8" name="Oval 2857">
              <a:extLst>
                <a:ext uri="{FF2B5EF4-FFF2-40B4-BE49-F238E27FC236}">
                  <a16:creationId xmlns:a16="http://schemas.microsoft.com/office/drawing/2014/main" id="{29CE5425-C41A-4434-8909-A0AE6B9AA6C8}"/>
                </a:ext>
              </a:extLst>
            </p:cNvPr>
            <p:cNvSpPr/>
            <p:nvPr/>
          </p:nvSpPr>
          <p:spPr>
            <a:xfrm>
              <a:off x="714676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59" name="Oval 2858">
              <a:extLst>
                <a:ext uri="{FF2B5EF4-FFF2-40B4-BE49-F238E27FC236}">
                  <a16:creationId xmlns:a16="http://schemas.microsoft.com/office/drawing/2014/main" id="{FE3440DC-4AB7-4141-9314-C6E2E6274837}"/>
                </a:ext>
              </a:extLst>
            </p:cNvPr>
            <p:cNvSpPr/>
            <p:nvPr/>
          </p:nvSpPr>
          <p:spPr>
            <a:xfrm>
              <a:off x="975051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0" name="Oval 2859">
              <a:extLst>
                <a:ext uri="{FF2B5EF4-FFF2-40B4-BE49-F238E27FC236}">
                  <a16:creationId xmlns:a16="http://schemas.microsoft.com/office/drawing/2014/main" id="{AD1B4956-9BA8-46C0-A88A-ABA5DC6B2F9A}"/>
                </a:ext>
              </a:extLst>
            </p:cNvPr>
            <p:cNvSpPr/>
            <p:nvPr/>
          </p:nvSpPr>
          <p:spPr>
            <a:xfrm>
              <a:off x="1233205" y="123679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1" name="Oval 2860">
              <a:extLst>
                <a:ext uri="{FF2B5EF4-FFF2-40B4-BE49-F238E27FC236}">
                  <a16:creationId xmlns:a16="http://schemas.microsoft.com/office/drawing/2014/main" id="{8B05C536-5AED-42F5-824B-C84D46B5462D}"/>
                </a:ext>
              </a:extLst>
            </p:cNvPr>
            <p:cNvSpPr/>
            <p:nvPr/>
          </p:nvSpPr>
          <p:spPr>
            <a:xfrm>
              <a:off x="1490145" y="1234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2" name="Oval 2861">
              <a:extLst>
                <a:ext uri="{FF2B5EF4-FFF2-40B4-BE49-F238E27FC236}">
                  <a16:creationId xmlns:a16="http://schemas.microsoft.com/office/drawing/2014/main" id="{1A3C7295-B8F7-47D7-A377-DB52FB14FBC1}"/>
                </a:ext>
              </a:extLst>
            </p:cNvPr>
            <p:cNvSpPr/>
            <p:nvPr/>
          </p:nvSpPr>
          <p:spPr>
            <a:xfrm>
              <a:off x="2260820" y="12339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3" name="Oval 2862">
              <a:extLst>
                <a:ext uri="{FF2B5EF4-FFF2-40B4-BE49-F238E27FC236}">
                  <a16:creationId xmlns:a16="http://schemas.microsoft.com/office/drawing/2014/main" id="{F0F3378F-E978-45CF-8AC0-65FC53F79891}"/>
                </a:ext>
              </a:extLst>
            </p:cNvPr>
            <p:cNvSpPr/>
            <p:nvPr/>
          </p:nvSpPr>
          <p:spPr>
            <a:xfrm>
              <a:off x="2526294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4" name="Oval 2863">
              <a:extLst>
                <a:ext uri="{FF2B5EF4-FFF2-40B4-BE49-F238E27FC236}">
                  <a16:creationId xmlns:a16="http://schemas.microsoft.com/office/drawing/2014/main" id="{B2B49EB8-58F2-4F99-B3CC-63D4D795D4EA}"/>
                </a:ext>
              </a:extLst>
            </p:cNvPr>
            <p:cNvSpPr/>
            <p:nvPr/>
          </p:nvSpPr>
          <p:spPr>
            <a:xfrm>
              <a:off x="2782805" y="123546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5" name="Oval 2864">
              <a:extLst>
                <a:ext uri="{FF2B5EF4-FFF2-40B4-BE49-F238E27FC236}">
                  <a16:creationId xmlns:a16="http://schemas.microsoft.com/office/drawing/2014/main" id="{EC76563E-7295-4951-BAAD-E3C2B07154C3}"/>
                </a:ext>
              </a:extLst>
            </p:cNvPr>
            <p:cNvSpPr/>
            <p:nvPr/>
          </p:nvSpPr>
          <p:spPr>
            <a:xfrm>
              <a:off x="3039415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6" name="Oval 2865">
              <a:extLst>
                <a:ext uri="{FF2B5EF4-FFF2-40B4-BE49-F238E27FC236}">
                  <a16:creationId xmlns:a16="http://schemas.microsoft.com/office/drawing/2014/main" id="{E205C53D-3392-48DB-8E63-F458E5511B77}"/>
                </a:ext>
              </a:extLst>
            </p:cNvPr>
            <p:cNvSpPr/>
            <p:nvPr/>
          </p:nvSpPr>
          <p:spPr>
            <a:xfrm>
              <a:off x="460764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7" name="Oval 2866">
              <a:extLst>
                <a:ext uri="{FF2B5EF4-FFF2-40B4-BE49-F238E27FC236}">
                  <a16:creationId xmlns:a16="http://schemas.microsoft.com/office/drawing/2014/main" id="{F46922D6-B025-40D5-9C9C-D0307CEB1D7C}"/>
                </a:ext>
              </a:extLst>
            </p:cNvPr>
            <p:cNvSpPr/>
            <p:nvPr/>
          </p:nvSpPr>
          <p:spPr>
            <a:xfrm>
              <a:off x="716436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8" name="Oval 2867">
              <a:extLst>
                <a:ext uri="{FF2B5EF4-FFF2-40B4-BE49-F238E27FC236}">
                  <a16:creationId xmlns:a16="http://schemas.microsoft.com/office/drawing/2014/main" id="{5711CADD-859A-4BB8-9E69-012661E4CE9E}"/>
                </a:ext>
              </a:extLst>
            </p:cNvPr>
            <p:cNvSpPr/>
            <p:nvPr/>
          </p:nvSpPr>
          <p:spPr>
            <a:xfrm>
              <a:off x="976811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69" name="Oval 2868">
              <a:extLst>
                <a:ext uri="{FF2B5EF4-FFF2-40B4-BE49-F238E27FC236}">
                  <a16:creationId xmlns:a16="http://schemas.microsoft.com/office/drawing/2014/main" id="{A68314B9-9157-40F6-91D6-27F8DD343F95}"/>
                </a:ext>
              </a:extLst>
            </p:cNvPr>
            <p:cNvSpPr/>
            <p:nvPr/>
          </p:nvSpPr>
          <p:spPr>
            <a:xfrm>
              <a:off x="1234964" y="14981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0" name="Oval 2869">
              <a:extLst>
                <a:ext uri="{FF2B5EF4-FFF2-40B4-BE49-F238E27FC236}">
                  <a16:creationId xmlns:a16="http://schemas.microsoft.com/office/drawing/2014/main" id="{C488EDA8-97BC-44B4-B37B-3803D11868FF}"/>
                </a:ext>
              </a:extLst>
            </p:cNvPr>
            <p:cNvSpPr/>
            <p:nvPr/>
          </p:nvSpPr>
          <p:spPr>
            <a:xfrm>
              <a:off x="1491905" y="14958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1" name="Oval 2870">
              <a:extLst>
                <a:ext uri="{FF2B5EF4-FFF2-40B4-BE49-F238E27FC236}">
                  <a16:creationId xmlns:a16="http://schemas.microsoft.com/office/drawing/2014/main" id="{5A08F50D-22A3-46F7-9893-6497381D820B}"/>
                </a:ext>
              </a:extLst>
            </p:cNvPr>
            <p:cNvSpPr/>
            <p:nvPr/>
          </p:nvSpPr>
          <p:spPr>
            <a:xfrm>
              <a:off x="2262579" y="149528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2" name="Oval 2871">
              <a:extLst>
                <a:ext uri="{FF2B5EF4-FFF2-40B4-BE49-F238E27FC236}">
                  <a16:creationId xmlns:a16="http://schemas.microsoft.com/office/drawing/2014/main" id="{93F2E3AA-E1E9-442B-A66E-6D846CEC7029}"/>
                </a:ext>
              </a:extLst>
            </p:cNvPr>
            <p:cNvSpPr/>
            <p:nvPr/>
          </p:nvSpPr>
          <p:spPr>
            <a:xfrm>
              <a:off x="2528054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3" name="Oval 2872">
              <a:extLst>
                <a:ext uri="{FF2B5EF4-FFF2-40B4-BE49-F238E27FC236}">
                  <a16:creationId xmlns:a16="http://schemas.microsoft.com/office/drawing/2014/main" id="{607C5D69-D3EB-4CC7-B477-B5F8DC9CE6E1}"/>
                </a:ext>
              </a:extLst>
            </p:cNvPr>
            <p:cNvSpPr/>
            <p:nvPr/>
          </p:nvSpPr>
          <p:spPr>
            <a:xfrm>
              <a:off x="2784565" y="14967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4" name="Oval 2873">
              <a:extLst>
                <a:ext uri="{FF2B5EF4-FFF2-40B4-BE49-F238E27FC236}">
                  <a16:creationId xmlns:a16="http://schemas.microsoft.com/office/drawing/2014/main" id="{9C38532D-1E78-4141-847C-0E4D2D1B8925}"/>
                </a:ext>
              </a:extLst>
            </p:cNvPr>
            <p:cNvSpPr/>
            <p:nvPr/>
          </p:nvSpPr>
          <p:spPr>
            <a:xfrm>
              <a:off x="3041175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5" name="Oval 2874">
              <a:extLst>
                <a:ext uri="{FF2B5EF4-FFF2-40B4-BE49-F238E27FC236}">
                  <a16:creationId xmlns:a16="http://schemas.microsoft.com/office/drawing/2014/main" id="{7B36284A-C897-4191-8D1F-88A8DEA27D7E}"/>
                </a:ext>
              </a:extLst>
            </p:cNvPr>
            <p:cNvSpPr/>
            <p:nvPr/>
          </p:nvSpPr>
          <p:spPr>
            <a:xfrm>
              <a:off x="460764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6" name="Oval 2875">
              <a:extLst>
                <a:ext uri="{FF2B5EF4-FFF2-40B4-BE49-F238E27FC236}">
                  <a16:creationId xmlns:a16="http://schemas.microsoft.com/office/drawing/2014/main" id="{A56ED4FB-CFB2-4D5D-86EF-E5B2009EC6B9}"/>
                </a:ext>
              </a:extLst>
            </p:cNvPr>
            <p:cNvSpPr/>
            <p:nvPr/>
          </p:nvSpPr>
          <p:spPr>
            <a:xfrm>
              <a:off x="716436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7" name="Oval 2876">
              <a:extLst>
                <a:ext uri="{FF2B5EF4-FFF2-40B4-BE49-F238E27FC236}">
                  <a16:creationId xmlns:a16="http://schemas.microsoft.com/office/drawing/2014/main" id="{77B66111-8C6C-4A72-80B7-9F3516C58484}"/>
                </a:ext>
              </a:extLst>
            </p:cNvPr>
            <p:cNvSpPr/>
            <p:nvPr/>
          </p:nvSpPr>
          <p:spPr>
            <a:xfrm>
              <a:off x="976811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8" name="Oval 2877">
              <a:extLst>
                <a:ext uri="{FF2B5EF4-FFF2-40B4-BE49-F238E27FC236}">
                  <a16:creationId xmlns:a16="http://schemas.microsoft.com/office/drawing/2014/main" id="{1F683D6B-AD17-4900-877D-A8B59CDA18CF}"/>
                </a:ext>
              </a:extLst>
            </p:cNvPr>
            <p:cNvSpPr/>
            <p:nvPr/>
          </p:nvSpPr>
          <p:spPr>
            <a:xfrm>
              <a:off x="1234964" y="17523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79" name="Oval 2878">
              <a:extLst>
                <a:ext uri="{FF2B5EF4-FFF2-40B4-BE49-F238E27FC236}">
                  <a16:creationId xmlns:a16="http://schemas.microsoft.com/office/drawing/2014/main" id="{177012E4-4635-4CE2-B916-05B9D1C325A9}"/>
                </a:ext>
              </a:extLst>
            </p:cNvPr>
            <p:cNvSpPr/>
            <p:nvPr/>
          </p:nvSpPr>
          <p:spPr>
            <a:xfrm>
              <a:off x="1491905" y="175010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0" name="Oval 2879">
              <a:extLst>
                <a:ext uri="{FF2B5EF4-FFF2-40B4-BE49-F238E27FC236}">
                  <a16:creationId xmlns:a16="http://schemas.microsoft.com/office/drawing/2014/main" id="{AA5DE50A-A37A-4602-ACBE-087940BA4CD0}"/>
                </a:ext>
              </a:extLst>
            </p:cNvPr>
            <p:cNvSpPr/>
            <p:nvPr/>
          </p:nvSpPr>
          <p:spPr>
            <a:xfrm>
              <a:off x="2262579" y="1749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1" name="Oval 2880">
              <a:extLst>
                <a:ext uri="{FF2B5EF4-FFF2-40B4-BE49-F238E27FC236}">
                  <a16:creationId xmlns:a16="http://schemas.microsoft.com/office/drawing/2014/main" id="{43EE24B9-2F8C-4D5F-87B9-81169BF1A7DF}"/>
                </a:ext>
              </a:extLst>
            </p:cNvPr>
            <p:cNvSpPr/>
            <p:nvPr/>
          </p:nvSpPr>
          <p:spPr>
            <a:xfrm>
              <a:off x="2528054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2" name="Oval 2881">
              <a:extLst>
                <a:ext uri="{FF2B5EF4-FFF2-40B4-BE49-F238E27FC236}">
                  <a16:creationId xmlns:a16="http://schemas.microsoft.com/office/drawing/2014/main" id="{E26412C0-311A-414C-93B4-19B0FEC4A2E6}"/>
                </a:ext>
              </a:extLst>
            </p:cNvPr>
            <p:cNvSpPr/>
            <p:nvPr/>
          </p:nvSpPr>
          <p:spPr>
            <a:xfrm>
              <a:off x="2784565" y="175102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3" name="Oval 2882">
              <a:extLst>
                <a:ext uri="{FF2B5EF4-FFF2-40B4-BE49-F238E27FC236}">
                  <a16:creationId xmlns:a16="http://schemas.microsoft.com/office/drawing/2014/main" id="{F0F0755C-926B-4245-AB12-D204DCD4EE05}"/>
                </a:ext>
              </a:extLst>
            </p:cNvPr>
            <p:cNvSpPr/>
            <p:nvPr/>
          </p:nvSpPr>
          <p:spPr>
            <a:xfrm>
              <a:off x="3041175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4" name="Oval 2883">
              <a:extLst>
                <a:ext uri="{FF2B5EF4-FFF2-40B4-BE49-F238E27FC236}">
                  <a16:creationId xmlns:a16="http://schemas.microsoft.com/office/drawing/2014/main" id="{1CA86E7C-BE9F-4186-A479-70CB4D591B69}"/>
                </a:ext>
              </a:extLst>
            </p:cNvPr>
            <p:cNvSpPr/>
            <p:nvPr/>
          </p:nvSpPr>
          <p:spPr>
            <a:xfrm>
              <a:off x="461999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5" name="Oval 2884">
              <a:extLst>
                <a:ext uri="{FF2B5EF4-FFF2-40B4-BE49-F238E27FC236}">
                  <a16:creationId xmlns:a16="http://schemas.microsoft.com/office/drawing/2014/main" id="{D762BC89-935E-43CD-8224-C35104AB9DBC}"/>
                </a:ext>
              </a:extLst>
            </p:cNvPr>
            <p:cNvSpPr/>
            <p:nvPr/>
          </p:nvSpPr>
          <p:spPr>
            <a:xfrm>
              <a:off x="717671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6" name="Oval 2885">
              <a:extLst>
                <a:ext uri="{FF2B5EF4-FFF2-40B4-BE49-F238E27FC236}">
                  <a16:creationId xmlns:a16="http://schemas.microsoft.com/office/drawing/2014/main" id="{DF8EB7CF-EFD6-451C-954E-544AD86AA946}"/>
                </a:ext>
              </a:extLst>
            </p:cNvPr>
            <p:cNvSpPr/>
            <p:nvPr/>
          </p:nvSpPr>
          <p:spPr>
            <a:xfrm>
              <a:off x="978046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7" name="Oval 2886">
              <a:extLst>
                <a:ext uri="{FF2B5EF4-FFF2-40B4-BE49-F238E27FC236}">
                  <a16:creationId xmlns:a16="http://schemas.microsoft.com/office/drawing/2014/main" id="{276DFE8F-F3C2-4B1A-AE93-7C0F916DF805}"/>
                </a:ext>
              </a:extLst>
            </p:cNvPr>
            <p:cNvSpPr/>
            <p:nvPr/>
          </p:nvSpPr>
          <p:spPr>
            <a:xfrm>
              <a:off x="1236200" y="201138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8" name="Oval 2887">
              <a:extLst>
                <a:ext uri="{FF2B5EF4-FFF2-40B4-BE49-F238E27FC236}">
                  <a16:creationId xmlns:a16="http://schemas.microsoft.com/office/drawing/2014/main" id="{B13C7181-2ADE-436F-AB84-E14C6BA2B39A}"/>
                </a:ext>
              </a:extLst>
            </p:cNvPr>
            <p:cNvSpPr/>
            <p:nvPr/>
          </p:nvSpPr>
          <p:spPr>
            <a:xfrm>
              <a:off x="1493140" y="200913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89" name="Oval 2888">
              <a:extLst>
                <a:ext uri="{FF2B5EF4-FFF2-40B4-BE49-F238E27FC236}">
                  <a16:creationId xmlns:a16="http://schemas.microsoft.com/office/drawing/2014/main" id="{394C6FD5-54F1-44C1-AD1C-633521EA9F18}"/>
                </a:ext>
              </a:extLst>
            </p:cNvPr>
            <p:cNvSpPr/>
            <p:nvPr/>
          </p:nvSpPr>
          <p:spPr>
            <a:xfrm>
              <a:off x="2263815" y="2008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0" name="Oval 2889">
              <a:extLst>
                <a:ext uri="{FF2B5EF4-FFF2-40B4-BE49-F238E27FC236}">
                  <a16:creationId xmlns:a16="http://schemas.microsoft.com/office/drawing/2014/main" id="{92D86C85-DED2-47DC-83E8-8FEAF4BB2F06}"/>
                </a:ext>
              </a:extLst>
            </p:cNvPr>
            <p:cNvSpPr/>
            <p:nvPr/>
          </p:nvSpPr>
          <p:spPr>
            <a:xfrm>
              <a:off x="2529289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1" name="Oval 2890">
              <a:extLst>
                <a:ext uri="{FF2B5EF4-FFF2-40B4-BE49-F238E27FC236}">
                  <a16:creationId xmlns:a16="http://schemas.microsoft.com/office/drawing/2014/main" id="{41A261C6-0507-48D2-82DD-E62DCC4352EE}"/>
                </a:ext>
              </a:extLst>
            </p:cNvPr>
            <p:cNvSpPr/>
            <p:nvPr/>
          </p:nvSpPr>
          <p:spPr>
            <a:xfrm>
              <a:off x="2785801" y="20100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2" name="Oval 2891">
              <a:extLst>
                <a:ext uri="{FF2B5EF4-FFF2-40B4-BE49-F238E27FC236}">
                  <a16:creationId xmlns:a16="http://schemas.microsoft.com/office/drawing/2014/main" id="{223CDBF8-9C84-4D40-BCF8-EA6412851F56}"/>
                </a:ext>
              </a:extLst>
            </p:cNvPr>
            <p:cNvSpPr/>
            <p:nvPr/>
          </p:nvSpPr>
          <p:spPr>
            <a:xfrm>
              <a:off x="3042410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3" name="Oval 2892">
              <a:extLst>
                <a:ext uri="{FF2B5EF4-FFF2-40B4-BE49-F238E27FC236}">
                  <a16:creationId xmlns:a16="http://schemas.microsoft.com/office/drawing/2014/main" id="{B0073470-DDE9-426D-A3BB-BF38DC6FC165}"/>
                </a:ext>
              </a:extLst>
            </p:cNvPr>
            <p:cNvSpPr/>
            <p:nvPr/>
          </p:nvSpPr>
          <p:spPr>
            <a:xfrm>
              <a:off x="459004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4" name="Oval 2893">
              <a:extLst>
                <a:ext uri="{FF2B5EF4-FFF2-40B4-BE49-F238E27FC236}">
                  <a16:creationId xmlns:a16="http://schemas.microsoft.com/office/drawing/2014/main" id="{CA449FE3-3C78-4E48-A41F-B17899C58534}"/>
                </a:ext>
              </a:extLst>
            </p:cNvPr>
            <p:cNvSpPr/>
            <p:nvPr/>
          </p:nvSpPr>
          <p:spPr>
            <a:xfrm>
              <a:off x="714676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5" name="Oval 2894">
              <a:extLst>
                <a:ext uri="{FF2B5EF4-FFF2-40B4-BE49-F238E27FC236}">
                  <a16:creationId xmlns:a16="http://schemas.microsoft.com/office/drawing/2014/main" id="{E8657583-51D2-43A3-8FC3-337B3986B9F6}"/>
                </a:ext>
              </a:extLst>
            </p:cNvPr>
            <p:cNvSpPr/>
            <p:nvPr/>
          </p:nvSpPr>
          <p:spPr>
            <a:xfrm>
              <a:off x="975051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6" name="Oval 2895">
              <a:extLst>
                <a:ext uri="{FF2B5EF4-FFF2-40B4-BE49-F238E27FC236}">
                  <a16:creationId xmlns:a16="http://schemas.microsoft.com/office/drawing/2014/main" id="{AD085CD8-BEC5-4408-852B-7E3348FC96E4}"/>
                </a:ext>
              </a:extLst>
            </p:cNvPr>
            <p:cNvSpPr/>
            <p:nvPr/>
          </p:nvSpPr>
          <p:spPr>
            <a:xfrm>
              <a:off x="1233205" y="252901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7" name="Oval 2896">
              <a:extLst>
                <a:ext uri="{FF2B5EF4-FFF2-40B4-BE49-F238E27FC236}">
                  <a16:creationId xmlns:a16="http://schemas.microsoft.com/office/drawing/2014/main" id="{F9ADE453-F663-4371-882A-B5EAE996D4A1}"/>
                </a:ext>
              </a:extLst>
            </p:cNvPr>
            <p:cNvSpPr/>
            <p:nvPr/>
          </p:nvSpPr>
          <p:spPr>
            <a:xfrm>
              <a:off x="1490145" y="25267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8" name="Oval 2897">
              <a:extLst>
                <a:ext uri="{FF2B5EF4-FFF2-40B4-BE49-F238E27FC236}">
                  <a16:creationId xmlns:a16="http://schemas.microsoft.com/office/drawing/2014/main" id="{625DF08A-2A27-4758-96EA-C686A025E48B}"/>
                </a:ext>
              </a:extLst>
            </p:cNvPr>
            <p:cNvSpPr/>
            <p:nvPr/>
          </p:nvSpPr>
          <p:spPr>
            <a:xfrm>
              <a:off x="2260820" y="25261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899" name="Oval 2898">
              <a:extLst>
                <a:ext uri="{FF2B5EF4-FFF2-40B4-BE49-F238E27FC236}">
                  <a16:creationId xmlns:a16="http://schemas.microsoft.com/office/drawing/2014/main" id="{7BDF5A4D-E97E-4745-8016-3880EC563FA0}"/>
                </a:ext>
              </a:extLst>
            </p:cNvPr>
            <p:cNvSpPr/>
            <p:nvPr/>
          </p:nvSpPr>
          <p:spPr>
            <a:xfrm>
              <a:off x="2526294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0" name="Oval 2899">
              <a:extLst>
                <a:ext uri="{FF2B5EF4-FFF2-40B4-BE49-F238E27FC236}">
                  <a16:creationId xmlns:a16="http://schemas.microsoft.com/office/drawing/2014/main" id="{35B07EA0-23B7-4B5C-810F-441F4E526BAD}"/>
                </a:ext>
              </a:extLst>
            </p:cNvPr>
            <p:cNvSpPr/>
            <p:nvPr/>
          </p:nvSpPr>
          <p:spPr>
            <a:xfrm>
              <a:off x="2782805" y="252767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1" name="Oval 2900">
              <a:extLst>
                <a:ext uri="{FF2B5EF4-FFF2-40B4-BE49-F238E27FC236}">
                  <a16:creationId xmlns:a16="http://schemas.microsoft.com/office/drawing/2014/main" id="{9A050541-1F0E-4848-A0DA-91855E3B9691}"/>
                </a:ext>
              </a:extLst>
            </p:cNvPr>
            <p:cNvSpPr/>
            <p:nvPr/>
          </p:nvSpPr>
          <p:spPr>
            <a:xfrm>
              <a:off x="3039415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2" name="Oval 2901">
              <a:extLst>
                <a:ext uri="{FF2B5EF4-FFF2-40B4-BE49-F238E27FC236}">
                  <a16:creationId xmlns:a16="http://schemas.microsoft.com/office/drawing/2014/main" id="{2F351DC2-378E-4458-8F76-BA7A6005CE44}"/>
                </a:ext>
              </a:extLst>
            </p:cNvPr>
            <p:cNvSpPr/>
            <p:nvPr/>
          </p:nvSpPr>
          <p:spPr>
            <a:xfrm>
              <a:off x="460764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3" name="Oval 2902">
              <a:extLst>
                <a:ext uri="{FF2B5EF4-FFF2-40B4-BE49-F238E27FC236}">
                  <a16:creationId xmlns:a16="http://schemas.microsoft.com/office/drawing/2014/main" id="{C84FC1A1-840C-45C9-8D9A-BCCDA1E6657F}"/>
                </a:ext>
              </a:extLst>
            </p:cNvPr>
            <p:cNvSpPr/>
            <p:nvPr/>
          </p:nvSpPr>
          <p:spPr>
            <a:xfrm>
              <a:off x="716436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4" name="Oval 2903">
              <a:extLst>
                <a:ext uri="{FF2B5EF4-FFF2-40B4-BE49-F238E27FC236}">
                  <a16:creationId xmlns:a16="http://schemas.microsoft.com/office/drawing/2014/main" id="{28F8FD7C-3579-41F2-8214-3E2AFF2377CA}"/>
                </a:ext>
              </a:extLst>
            </p:cNvPr>
            <p:cNvSpPr/>
            <p:nvPr/>
          </p:nvSpPr>
          <p:spPr>
            <a:xfrm>
              <a:off x="976811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5" name="Oval 2904">
              <a:extLst>
                <a:ext uri="{FF2B5EF4-FFF2-40B4-BE49-F238E27FC236}">
                  <a16:creationId xmlns:a16="http://schemas.microsoft.com/office/drawing/2014/main" id="{E527CC41-471A-408E-80E5-9E9F39358994}"/>
                </a:ext>
              </a:extLst>
            </p:cNvPr>
            <p:cNvSpPr/>
            <p:nvPr/>
          </p:nvSpPr>
          <p:spPr>
            <a:xfrm>
              <a:off x="1234964" y="278568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6" name="Oval 2905">
              <a:extLst>
                <a:ext uri="{FF2B5EF4-FFF2-40B4-BE49-F238E27FC236}">
                  <a16:creationId xmlns:a16="http://schemas.microsoft.com/office/drawing/2014/main" id="{D50D2E6A-97AD-4E64-B2DD-44999B3F3248}"/>
                </a:ext>
              </a:extLst>
            </p:cNvPr>
            <p:cNvSpPr/>
            <p:nvPr/>
          </p:nvSpPr>
          <p:spPr>
            <a:xfrm>
              <a:off x="1491905" y="2783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7" name="Oval 2906">
              <a:extLst>
                <a:ext uri="{FF2B5EF4-FFF2-40B4-BE49-F238E27FC236}">
                  <a16:creationId xmlns:a16="http://schemas.microsoft.com/office/drawing/2014/main" id="{B1D2EFCB-5F6E-486D-9BDC-4074FCA3F3C9}"/>
                </a:ext>
              </a:extLst>
            </p:cNvPr>
            <p:cNvSpPr/>
            <p:nvPr/>
          </p:nvSpPr>
          <p:spPr>
            <a:xfrm>
              <a:off x="2262579" y="27828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8" name="Oval 2907">
              <a:extLst>
                <a:ext uri="{FF2B5EF4-FFF2-40B4-BE49-F238E27FC236}">
                  <a16:creationId xmlns:a16="http://schemas.microsoft.com/office/drawing/2014/main" id="{5E2D1EF2-D5FD-4EA6-A1C2-64821ACBCB57}"/>
                </a:ext>
              </a:extLst>
            </p:cNvPr>
            <p:cNvSpPr/>
            <p:nvPr/>
          </p:nvSpPr>
          <p:spPr>
            <a:xfrm>
              <a:off x="2528054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09" name="Oval 2908">
              <a:extLst>
                <a:ext uri="{FF2B5EF4-FFF2-40B4-BE49-F238E27FC236}">
                  <a16:creationId xmlns:a16="http://schemas.microsoft.com/office/drawing/2014/main" id="{305223AC-CC99-4902-A0F6-9EEC6027EDA5}"/>
                </a:ext>
              </a:extLst>
            </p:cNvPr>
            <p:cNvSpPr/>
            <p:nvPr/>
          </p:nvSpPr>
          <p:spPr>
            <a:xfrm>
              <a:off x="2784565" y="278434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0" name="Oval 2909">
              <a:extLst>
                <a:ext uri="{FF2B5EF4-FFF2-40B4-BE49-F238E27FC236}">
                  <a16:creationId xmlns:a16="http://schemas.microsoft.com/office/drawing/2014/main" id="{5CB8A3B6-D070-4432-AE5C-863B89E0BF18}"/>
                </a:ext>
              </a:extLst>
            </p:cNvPr>
            <p:cNvSpPr/>
            <p:nvPr/>
          </p:nvSpPr>
          <p:spPr>
            <a:xfrm>
              <a:off x="3041175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1" name="Oval 2910">
              <a:extLst>
                <a:ext uri="{FF2B5EF4-FFF2-40B4-BE49-F238E27FC236}">
                  <a16:creationId xmlns:a16="http://schemas.microsoft.com/office/drawing/2014/main" id="{F31D7A91-05D7-4DB6-B553-5BEA5AFD27E5}"/>
                </a:ext>
              </a:extLst>
            </p:cNvPr>
            <p:cNvSpPr/>
            <p:nvPr/>
          </p:nvSpPr>
          <p:spPr>
            <a:xfrm>
              <a:off x="457769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2" name="Oval 2911">
              <a:extLst>
                <a:ext uri="{FF2B5EF4-FFF2-40B4-BE49-F238E27FC236}">
                  <a16:creationId xmlns:a16="http://schemas.microsoft.com/office/drawing/2014/main" id="{6B6CEFF3-B2D5-4D11-8BE3-634F59D57319}"/>
                </a:ext>
              </a:extLst>
            </p:cNvPr>
            <p:cNvSpPr/>
            <p:nvPr/>
          </p:nvSpPr>
          <p:spPr>
            <a:xfrm>
              <a:off x="713440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3" name="Oval 2912">
              <a:extLst>
                <a:ext uri="{FF2B5EF4-FFF2-40B4-BE49-F238E27FC236}">
                  <a16:creationId xmlns:a16="http://schemas.microsoft.com/office/drawing/2014/main" id="{FA568A0B-1392-4BD5-8697-EB78823CC1A2}"/>
                </a:ext>
              </a:extLst>
            </p:cNvPr>
            <p:cNvSpPr/>
            <p:nvPr/>
          </p:nvSpPr>
          <p:spPr>
            <a:xfrm>
              <a:off x="973815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4" name="Oval 2913">
              <a:extLst>
                <a:ext uri="{FF2B5EF4-FFF2-40B4-BE49-F238E27FC236}">
                  <a16:creationId xmlns:a16="http://schemas.microsoft.com/office/drawing/2014/main" id="{B758A343-5C44-4BD4-B410-14159DE856C9}"/>
                </a:ext>
              </a:extLst>
            </p:cNvPr>
            <p:cNvSpPr/>
            <p:nvPr/>
          </p:nvSpPr>
          <p:spPr>
            <a:xfrm>
              <a:off x="1231969" y="304471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5" name="Oval 2914">
              <a:extLst>
                <a:ext uri="{FF2B5EF4-FFF2-40B4-BE49-F238E27FC236}">
                  <a16:creationId xmlns:a16="http://schemas.microsoft.com/office/drawing/2014/main" id="{04582176-F073-46D4-B973-9D3ED687AAF8}"/>
                </a:ext>
              </a:extLst>
            </p:cNvPr>
            <p:cNvSpPr/>
            <p:nvPr/>
          </p:nvSpPr>
          <p:spPr>
            <a:xfrm>
              <a:off x="1488910" y="30424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6" name="Oval 2915">
              <a:extLst>
                <a:ext uri="{FF2B5EF4-FFF2-40B4-BE49-F238E27FC236}">
                  <a16:creationId xmlns:a16="http://schemas.microsoft.com/office/drawing/2014/main" id="{61C38182-D4D1-45F9-A24D-DE55077EEE27}"/>
                </a:ext>
              </a:extLst>
            </p:cNvPr>
            <p:cNvSpPr/>
            <p:nvPr/>
          </p:nvSpPr>
          <p:spPr>
            <a:xfrm>
              <a:off x="2259584" y="304188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7" name="Oval 2916">
              <a:extLst>
                <a:ext uri="{FF2B5EF4-FFF2-40B4-BE49-F238E27FC236}">
                  <a16:creationId xmlns:a16="http://schemas.microsoft.com/office/drawing/2014/main" id="{7EAA67AC-5ECF-4C8A-99DC-D4CDE019D04C}"/>
                </a:ext>
              </a:extLst>
            </p:cNvPr>
            <p:cNvSpPr/>
            <p:nvPr/>
          </p:nvSpPr>
          <p:spPr>
            <a:xfrm>
              <a:off x="252505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8" name="Oval 2917">
              <a:extLst>
                <a:ext uri="{FF2B5EF4-FFF2-40B4-BE49-F238E27FC236}">
                  <a16:creationId xmlns:a16="http://schemas.microsoft.com/office/drawing/2014/main" id="{F17C542B-02BD-45EB-90B4-A5007E0C253E}"/>
                </a:ext>
              </a:extLst>
            </p:cNvPr>
            <p:cNvSpPr/>
            <p:nvPr/>
          </p:nvSpPr>
          <p:spPr>
            <a:xfrm>
              <a:off x="2781570" y="304338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19" name="Oval 2918">
              <a:extLst>
                <a:ext uri="{FF2B5EF4-FFF2-40B4-BE49-F238E27FC236}">
                  <a16:creationId xmlns:a16="http://schemas.microsoft.com/office/drawing/2014/main" id="{C3B594CA-BFA6-4029-863D-BF6254135F31}"/>
                </a:ext>
              </a:extLst>
            </p:cNvPr>
            <p:cNvSpPr/>
            <p:nvPr/>
          </p:nvSpPr>
          <p:spPr>
            <a:xfrm>
              <a:off x="303817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0" name="Oval 2919">
              <a:extLst>
                <a:ext uri="{FF2B5EF4-FFF2-40B4-BE49-F238E27FC236}">
                  <a16:creationId xmlns:a16="http://schemas.microsoft.com/office/drawing/2014/main" id="{C6FD4D5F-2288-452A-AC9D-E747EAA06977}"/>
                </a:ext>
              </a:extLst>
            </p:cNvPr>
            <p:cNvSpPr/>
            <p:nvPr/>
          </p:nvSpPr>
          <p:spPr>
            <a:xfrm>
              <a:off x="457769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1" name="Oval 2920">
              <a:extLst>
                <a:ext uri="{FF2B5EF4-FFF2-40B4-BE49-F238E27FC236}">
                  <a16:creationId xmlns:a16="http://schemas.microsoft.com/office/drawing/2014/main" id="{0891DB41-F9FC-406E-8DDF-6AC911BECCB7}"/>
                </a:ext>
              </a:extLst>
            </p:cNvPr>
            <p:cNvSpPr/>
            <p:nvPr/>
          </p:nvSpPr>
          <p:spPr>
            <a:xfrm>
              <a:off x="713440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2" name="Oval 2921">
              <a:extLst>
                <a:ext uri="{FF2B5EF4-FFF2-40B4-BE49-F238E27FC236}">
                  <a16:creationId xmlns:a16="http://schemas.microsoft.com/office/drawing/2014/main" id="{26C39582-74A8-4B87-BCC3-E0AC6442FACB}"/>
                </a:ext>
              </a:extLst>
            </p:cNvPr>
            <p:cNvSpPr/>
            <p:nvPr/>
          </p:nvSpPr>
          <p:spPr>
            <a:xfrm>
              <a:off x="973815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3" name="Oval 2922">
              <a:extLst>
                <a:ext uri="{FF2B5EF4-FFF2-40B4-BE49-F238E27FC236}">
                  <a16:creationId xmlns:a16="http://schemas.microsoft.com/office/drawing/2014/main" id="{449BFFB5-6788-498B-96F8-B9CCC6E851E3}"/>
                </a:ext>
              </a:extLst>
            </p:cNvPr>
            <p:cNvSpPr/>
            <p:nvPr/>
          </p:nvSpPr>
          <p:spPr>
            <a:xfrm>
              <a:off x="1231969" y="33022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4" name="Oval 2923">
              <a:extLst>
                <a:ext uri="{FF2B5EF4-FFF2-40B4-BE49-F238E27FC236}">
                  <a16:creationId xmlns:a16="http://schemas.microsoft.com/office/drawing/2014/main" id="{45B2F568-FAFB-4C8F-8134-54D9996C3A18}"/>
                </a:ext>
              </a:extLst>
            </p:cNvPr>
            <p:cNvSpPr/>
            <p:nvPr/>
          </p:nvSpPr>
          <p:spPr>
            <a:xfrm>
              <a:off x="1488910" y="330000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5" name="Oval 2924">
              <a:extLst>
                <a:ext uri="{FF2B5EF4-FFF2-40B4-BE49-F238E27FC236}">
                  <a16:creationId xmlns:a16="http://schemas.microsoft.com/office/drawing/2014/main" id="{5A38968A-A8E8-435B-90AC-D147095039A0}"/>
                </a:ext>
              </a:extLst>
            </p:cNvPr>
            <p:cNvSpPr/>
            <p:nvPr/>
          </p:nvSpPr>
          <p:spPr>
            <a:xfrm>
              <a:off x="2259584" y="32994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6" name="Oval 2925">
              <a:extLst>
                <a:ext uri="{FF2B5EF4-FFF2-40B4-BE49-F238E27FC236}">
                  <a16:creationId xmlns:a16="http://schemas.microsoft.com/office/drawing/2014/main" id="{E7AD6623-47AA-420E-A6CE-5D7F3DC1B0D4}"/>
                </a:ext>
              </a:extLst>
            </p:cNvPr>
            <p:cNvSpPr/>
            <p:nvPr/>
          </p:nvSpPr>
          <p:spPr>
            <a:xfrm>
              <a:off x="252505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7" name="Oval 2926">
              <a:extLst>
                <a:ext uri="{FF2B5EF4-FFF2-40B4-BE49-F238E27FC236}">
                  <a16:creationId xmlns:a16="http://schemas.microsoft.com/office/drawing/2014/main" id="{541D191B-ED49-45CD-88C5-61A68B8AEF0A}"/>
                </a:ext>
              </a:extLst>
            </p:cNvPr>
            <p:cNvSpPr/>
            <p:nvPr/>
          </p:nvSpPr>
          <p:spPr>
            <a:xfrm>
              <a:off x="2781570" y="33009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8" name="Oval 2927">
              <a:extLst>
                <a:ext uri="{FF2B5EF4-FFF2-40B4-BE49-F238E27FC236}">
                  <a16:creationId xmlns:a16="http://schemas.microsoft.com/office/drawing/2014/main" id="{23E07BDC-8806-4528-848E-4A3FA2F594D2}"/>
                </a:ext>
              </a:extLst>
            </p:cNvPr>
            <p:cNvSpPr/>
            <p:nvPr/>
          </p:nvSpPr>
          <p:spPr>
            <a:xfrm>
              <a:off x="303817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29" name="Oval 2928">
              <a:extLst>
                <a:ext uri="{FF2B5EF4-FFF2-40B4-BE49-F238E27FC236}">
                  <a16:creationId xmlns:a16="http://schemas.microsoft.com/office/drawing/2014/main" id="{85F592F5-271C-48F6-91CC-0E39EE9FD582}"/>
                </a:ext>
              </a:extLst>
            </p:cNvPr>
            <p:cNvSpPr/>
            <p:nvPr/>
          </p:nvSpPr>
          <p:spPr>
            <a:xfrm>
              <a:off x="461257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0" name="Oval 2929">
              <a:extLst>
                <a:ext uri="{FF2B5EF4-FFF2-40B4-BE49-F238E27FC236}">
                  <a16:creationId xmlns:a16="http://schemas.microsoft.com/office/drawing/2014/main" id="{889A39FF-4FEB-4BC8-B923-D7C4191769EB}"/>
                </a:ext>
              </a:extLst>
            </p:cNvPr>
            <p:cNvSpPr/>
            <p:nvPr/>
          </p:nvSpPr>
          <p:spPr>
            <a:xfrm>
              <a:off x="716929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1" name="Oval 2930">
              <a:extLst>
                <a:ext uri="{FF2B5EF4-FFF2-40B4-BE49-F238E27FC236}">
                  <a16:creationId xmlns:a16="http://schemas.microsoft.com/office/drawing/2014/main" id="{3AE084BE-ADA6-4EB2-AA5E-6001B37CDDAF}"/>
                </a:ext>
              </a:extLst>
            </p:cNvPr>
            <p:cNvSpPr/>
            <p:nvPr/>
          </p:nvSpPr>
          <p:spPr>
            <a:xfrm>
              <a:off x="977304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2" name="Oval 2931">
              <a:extLst>
                <a:ext uri="{FF2B5EF4-FFF2-40B4-BE49-F238E27FC236}">
                  <a16:creationId xmlns:a16="http://schemas.microsoft.com/office/drawing/2014/main" id="{CC58D29E-56EC-47CA-9ECA-C01C7F33088D}"/>
                </a:ext>
              </a:extLst>
            </p:cNvPr>
            <p:cNvSpPr/>
            <p:nvPr/>
          </p:nvSpPr>
          <p:spPr>
            <a:xfrm>
              <a:off x="1235458" y="356276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3" name="Oval 2932">
              <a:extLst>
                <a:ext uri="{FF2B5EF4-FFF2-40B4-BE49-F238E27FC236}">
                  <a16:creationId xmlns:a16="http://schemas.microsoft.com/office/drawing/2014/main" id="{F5BE9430-CD6A-4053-A5FE-43ECBE84DF97}"/>
                </a:ext>
              </a:extLst>
            </p:cNvPr>
            <p:cNvSpPr/>
            <p:nvPr/>
          </p:nvSpPr>
          <p:spPr>
            <a:xfrm>
              <a:off x="1492398" y="3560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4" name="Oval 2933">
              <a:extLst>
                <a:ext uri="{FF2B5EF4-FFF2-40B4-BE49-F238E27FC236}">
                  <a16:creationId xmlns:a16="http://schemas.microsoft.com/office/drawing/2014/main" id="{436C4E34-6250-404E-B4D2-E2209CCE50C6}"/>
                </a:ext>
              </a:extLst>
            </p:cNvPr>
            <p:cNvSpPr/>
            <p:nvPr/>
          </p:nvSpPr>
          <p:spPr>
            <a:xfrm>
              <a:off x="2263073" y="355993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5" name="Oval 2934">
              <a:extLst>
                <a:ext uri="{FF2B5EF4-FFF2-40B4-BE49-F238E27FC236}">
                  <a16:creationId xmlns:a16="http://schemas.microsoft.com/office/drawing/2014/main" id="{DAF8B49E-EE12-454F-89B2-7E51676EEE7E}"/>
                </a:ext>
              </a:extLst>
            </p:cNvPr>
            <p:cNvSpPr/>
            <p:nvPr/>
          </p:nvSpPr>
          <p:spPr>
            <a:xfrm>
              <a:off x="2528547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6" name="Oval 2935">
              <a:extLst>
                <a:ext uri="{FF2B5EF4-FFF2-40B4-BE49-F238E27FC236}">
                  <a16:creationId xmlns:a16="http://schemas.microsoft.com/office/drawing/2014/main" id="{C728D4A5-7E59-44A1-9506-D90424CCB05E}"/>
                </a:ext>
              </a:extLst>
            </p:cNvPr>
            <p:cNvSpPr/>
            <p:nvPr/>
          </p:nvSpPr>
          <p:spPr>
            <a:xfrm>
              <a:off x="2785059" y="3561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7" name="Oval 2936">
              <a:extLst>
                <a:ext uri="{FF2B5EF4-FFF2-40B4-BE49-F238E27FC236}">
                  <a16:creationId xmlns:a16="http://schemas.microsoft.com/office/drawing/2014/main" id="{9C86E29D-9079-4615-BBF8-17E33119CF74}"/>
                </a:ext>
              </a:extLst>
            </p:cNvPr>
            <p:cNvSpPr/>
            <p:nvPr/>
          </p:nvSpPr>
          <p:spPr>
            <a:xfrm>
              <a:off x="3041668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8" name="Oval 2937">
              <a:extLst>
                <a:ext uri="{FF2B5EF4-FFF2-40B4-BE49-F238E27FC236}">
                  <a16:creationId xmlns:a16="http://schemas.microsoft.com/office/drawing/2014/main" id="{1BCE3F86-A548-4DD0-8476-07CA437A4D30}"/>
                </a:ext>
              </a:extLst>
            </p:cNvPr>
            <p:cNvSpPr/>
            <p:nvPr/>
          </p:nvSpPr>
          <p:spPr>
            <a:xfrm>
              <a:off x="453243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39" name="Oval 2938">
              <a:extLst>
                <a:ext uri="{FF2B5EF4-FFF2-40B4-BE49-F238E27FC236}">
                  <a16:creationId xmlns:a16="http://schemas.microsoft.com/office/drawing/2014/main" id="{CA89EC9E-E347-486E-A7DE-32AAA22FDF49}"/>
                </a:ext>
              </a:extLst>
            </p:cNvPr>
            <p:cNvSpPr/>
            <p:nvPr/>
          </p:nvSpPr>
          <p:spPr>
            <a:xfrm>
              <a:off x="708915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0" name="Oval 2939">
              <a:extLst>
                <a:ext uri="{FF2B5EF4-FFF2-40B4-BE49-F238E27FC236}">
                  <a16:creationId xmlns:a16="http://schemas.microsoft.com/office/drawing/2014/main" id="{72CB6FF4-7C19-4803-B303-27E1594233D4}"/>
                </a:ext>
              </a:extLst>
            </p:cNvPr>
            <p:cNvSpPr/>
            <p:nvPr/>
          </p:nvSpPr>
          <p:spPr>
            <a:xfrm>
              <a:off x="969290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1" name="Oval 2940">
              <a:extLst>
                <a:ext uri="{FF2B5EF4-FFF2-40B4-BE49-F238E27FC236}">
                  <a16:creationId xmlns:a16="http://schemas.microsoft.com/office/drawing/2014/main" id="{7B64F02C-8757-4EAD-9A42-F14B831E1FD2}"/>
                </a:ext>
              </a:extLst>
            </p:cNvPr>
            <p:cNvSpPr/>
            <p:nvPr/>
          </p:nvSpPr>
          <p:spPr>
            <a:xfrm>
              <a:off x="1227444" y="22738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2" name="Oval 2941">
              <a:extLst>
                <a:ext uri="{FF2B5EF4-FFF2-40B4-BE49-F238E27FC236}">
                  <a16:creationId xmlns:a16="http://schemas.microsoft.com/office/drawing/2014/main" id="{BA7C5361-E6C2-403C-B28C-411964399429}"/>
                </a:ext>
              </a:extLst>
            </p:cNvPr>
            <p:cNvSpPr/>
            <p:nvPr/>
          </p:nvSpPr>
          <p:spPr>
            <a:xfrm>
              <a:off x="1484384" y="22716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3" name="Oval 2942">
              <a:extLst>
                <a:ext uri="{FF2B5EF4-FFF2-40B4-BE49-F238E27FC236}">
                  <a16:creationId xmlns:a16="http://schemas.microsoft.com/office/drawing/2014/main" id="{C32F540A-7A5A-4630-A501-0BC197726A95}"/>
                </a:ext>
              </a:extLst>
            </p:cNvPr>
            <p:cNvSpPr/>
            <p:nvPr/>
          </p:nvSpPr>
          <p:spPr>
            <a:xfrm>
              <a:off x="2009918" y="974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4" name="Oval 2943">
              <a:extLst>
                <a:ext uri="{FF2B5EF4-FFF2-40B4-BE49-F238E27FC236}">
                  <a16:creationId xmlns:a16="http://schemas.microsoft.com/office/drawing/2014/main" id="{B537F1C5-7B79-49D9-A105-52C59571FDBE}"/>
                </a:ext>
              </a:extLst>
            </p:cNvPr>
            <p:cNvSpPr/>
            <p:nvPr/>
          </p:nvSpPr>
          <p:spPr>
            <a:xfrm>
              <a:off x="2006923" y="123380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5" name="Oval 2944">
              <a:extLst>
                <a:ext uri="{FF2B5EF4-FFF2-40B4-BE49-F238E27FC236}">
                  <a16:creationId xmlns:a16="http://schemas.microsoft.com/office/drawing/2014/main" id="{321FF7E0-DF11-49B1-A135-893076FA6375}"/>
                </a:ext>
              </a:extLst>
            </p:cNvPr>
            <p:cNvSpPr/>
            <p:nvPr/>
          </p:nvSpPr>
          <p:spPr>
            <a:xfrm>
              <a:off x="2008682" y="14951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6" name="Oval 2945">
              <a:extLst>
                <a:ext uri="{FF2B5EF4-FFF2-40B4-BE49-F238E27FC236}">
                  <a16:creationId xmlns:a16="http://schemas.microsoft.com/office/drawing/2014/main" id="{4CBEC92A-B0AC-411D-B49B-AE913E308B77}"/>
                </a:ext>
              </a:extLst>
            </p:cNvPr>
            <p:cNvSpPr/>
            <p:nvPr/>
          </p:nvSpPr>
          <p:spPr>
            <a:xfrm>
              <a:off x="2008682" y="174935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7" name="Oval 2946">
              <a:extLst>
                <a:ext uri="{FF2B5EF4-FFF2-40B4-BE49-F238E27FC236}">
                  <a16:creationId xmlns:a16="http://schemas.microsoft.com/office/drawing/2014/main" id="{F0D53FC2-CBE9-4D43-8046-75A241CFED35}"/>
                </a:ext>
              </a:extLst>
            </p:cNvPr>
            <p:cNvSpPr/>
            <p:nvPr/>
          </p:nvSpPr>
          <p:spPr>
            <a:xfrm>
              <a:off x="2009918" y="200839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8" name="Oval 2947">
              <a:extLst>
                <a:ext uri="{FF2B5EF4-FFF2-40B4-BE49-F238E27FC236}">
                  <a16:creationId xmlns:a16="http://schemas.microsoft.com/office/drawing/2014/main" id="{F189FF2E-36F2-42C0-92F5-4A29D319AA7A}"/>
                </a:ext>
              </a:extLst>
            </p:cNvPr>
            <p:cNvSpPr/>
            <p:nvPr/>
          </p:nvSpPr>
          <p:spPr>
            <a:xfrm>
              <a:off x="2006923" y="25260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49" name="Oval 2948">
              <a:extLst>
                <a:ext uri="{FF2B5EF4-FFF2-40B4-BE49-F238E27FC236}">
                  <a16:creationId xmlns:a16="http://schemas.microsoft.com/office/drawing/2014/main" id="{CEFB4C22-35A0-420E-8409-E7EAC760234B}"/>
                </a:ext>
              </a:extLst>
            </p:cNvPr>
            <p:cNvSpPr/>
            <p:nvPr/>
          </p:nvSpPr>
          <p:spPr>
            <a:xfrm>
              <a:off x="2008682" y="27826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0" name="Oval 2949">
              <a:extLst>
                <a:ext uri="{FF2B5EF4-FFF2-40B4-BE49-F238E27FC236}">
                  <a16:creationId xmlns:a16="http://schemas.microsoft.com/office/drawing/2014/main" id="{FA6544EF-EBE6-465C-8C50-7242E5D3FD8E}"/>
                </a:ext>
              </a:extLst>
            </p:cNvPr>
            <p:cNvSpPr/>
            <p:nvPr/>
          </p:nvSpPr>
          <p:spPr>
            <a:xfrm>
              <a:off x="2005687" y="304171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1" name="Oval 2950">
              <a:extLst>
                <a:ext uri="{FF2B5EF4-FFF2-40B4-BE49-F238E27FC236}">
                  <a16:creationId xmlns:a16="http://schemas.microsoft.com/office/drawing/2014/main" id="{36A8F8D7-27A4-4290-B439-085B57B31217}"/>
                </a:ext>
              </a:extLst>
            </p:cNvPr>
            <p:cNvSpPr/>
            <p:nvPr/>
          </p:nvSpPr>
          <p:spPr>
            <a:xfrm>
              <a:off x="2005687" y="329925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2" name="Oval 2951">
              <a:extLst>
                <a:ext uri="{FF2B5EF4-FFF2-40B4-BE49-F238E27FC236}">
                  <a16:creationId xmlns:a16="http://schemas.microsoft.com/office/drawing/2014/main" id="{7719BC16-2CEB-4DE5-9814-8EE64D498FD6}"/>
                </a:ext>
              </a:extLst>
            </p:cNvPr>
            <p:cNvSpPr/>
            <p:nvPr/>
          </p:nvSpPr>
          <p:spPr>
            <a:xfrm>
              <a:off x="2009176" y="35597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3" name="Oval 2952">
              <a:extLst>
                <a:ext uri="{FF2B5EF4-FFF2-40B4-BE49-F238E27FC236}">
                  <a16:creationId xmlns:a16="http://schemas.microsoft.com/office/drawing/2014/main" id="{31756901-198B-4833-88B8-B317AA81013E}"/>
                </a:ext>
              </a:extLst>
            </p:cNvPr>
            <p:cNvSpPr/>
            <p:nvPr/>
          </p:nvSpPr>
          <p:spPr>
            <a:xfrm>
              <a:off x="2001162" y="22708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4" name="Oval 2953">
              <a:extLst>
                <a:ext uri="{FF2B5EF4-FFF2-40B4-BE49-F238E27FC236}">
                  <a16:creationId xmlns:a16="http://schemas.microsoft.com/office/drawing/2014/main" id="{9D10E6E2-2947-46A4-959A-96C36C3E73AC}"/>
                </a:ext>
              </a:extLst>
            </p:cNvPr>
            <p:cNvSpPr/>
            <p:nvPr/>
          </p:nvSpPr>
          <p:spPr>
            <a:xfrm>
              <a:off x="2255059" y="22710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5" name="Oval 2954">
              <a:extLst>
                <a:ext uri="{FF2B5EF4-FFF2-40B4-BE49-F238E27FC236}">
                  <a16:creationId xmlns:a16="http://schemas.microsoft.com/office/drawing/2014/main" id="{A0F4A9CC-52B9-4240-A6E7-7C80CFDC062E}"/>
                </a:ext>
              </a:extLst>
            </p:cNvPr>
            <p:cNvSpPr/>
            <p:nvPr/>
          </p:nvSpPr>
          <p:spPr>
            <a:xfrm>
              <a:off x="2520533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6" name="Oval 2955">
              <a:extLst>
                <a:ext uri="{FF2B5EF4-FFF2-40B4-BE49-F238E27FC236}">
                  <a16:creationId xmlns:a16="http://schemas.microsoft.com/office/drawing/2014/main" id="{BFFF42F7-1B1A-44C3-9755-1A79FD1373A8}"/>
                </a:ext>
              </a:extLst>
            </p:cNvPr>
            <p:cNvSpPr/>
            <p:nvPr/>
          </p:nvSpPr>
          <p:spPr>
            <a:xfrm>
              <a:off x="2777044" y="227253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7" name="Oval 2956">
              <a:extLst>
                <a:ext uri="{FF2B5EF4-FFF2-40B4-BE49-F238E27FC236}">
                  <a16:creationId xmlns:a16="http://schemas.microsoft.com/office/drawing/2014/main" id="{B077B89E-8103-4A4E-9B26-2D43C4E8F13F}"/>
                </a:ext>
              </a:extLst>
            </p:cNvPr>
            <p:cNvSpPr/>
            <p:nvPr/>
          </p:nvSpPr>
          <p:spPr>
            <a:xfrm>
              <a:off x="3033654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8" name="Oval 2957">
              <a:extLst>
                <a:ext uri="{FF2B5EF4-FFF2-40B4-BE49-F238E27FC236}">
                  <a16:creationId xmlns:a16="http://schemas.microsoft.com/office/drawing/2014/main" id="{C3D52935-0AEC-4999-8FB7-082C622F0459}"/>
                </a:ext>
              </a:extLst>
            </p:cNvPr>
            <p:cNvSpPr/>
            <p:nvPr/>
          </p:nvSpPr>
          <p:spPr>
            <a:xfrm>
              <a:off x="1755918" y="97939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59" name="Oval 2958">
              <a:extLst>
                <a:ext uri="{FF2B5EF4-FFF2-40B4-BE49-F238E27FC236}">
                  <a16:creationId xmlns:a16="http://schemas.microsoft.com/office/drawing/2014/main" id="{5D0C7E99-24B0-4ECB-B4C8-718B25D19E53}"/>
                </a:ext>
              </a:extLst>
            </p:cNvPr>
            <p:cNvSpPr/>
            <p:nvPr/>
          </p:nvSpPr>
          <p:spPr>
            <a:xfrm>
              <a:off x="1752922" y="12386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0" name="Oval 2959">
              <a:extLst>
                <a:ext uri="{FF2B5EF4-FFF2-40B4-BE49-F238E27FC236}">
                  <a16:creationId xmlns:a16="http://schemas.microsoft.com/office/drawing/2014/main" id="{2972B43A-53CD-47EF-BA98-0B25A043C7F7}"/>
                </a:ext>
              </a:extLst>
            </p:cNvPr>
            <p:cNvSpPr/>
            <p:nvPr/>
          </p:nvSpPr>
          <p:spPr>
            <a:xfrm>
              <a:off x="1754682" y="149996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1" name="Oval 2960">
              <a:extLst>
                <a:ext uri="{FF2B5EF4-FFF2-40B4-BE49-F238E27FC236}">
                  <a16:creationId xmlns:a16="http://schemas.microsoft.com/office/drawing/2014/main" id="{C0017404-92A0-4EE0-B2B2-5CF806477F8B}"/>
                </a:ext>
              </a:extLst>
            </p:cNvPr>
            <p:cNvSpPr/>
            <p:nvPr/>
          </p:nvSpPr>
          <p:spPr>
            <a:xfrm>
              <a:off x="1754682" y="175420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2" name="Oval 2961">
              <a:extLst>
                <a:ext uri="{FF2B5EF4-FFF2-40B4-BE49-F238E27FC236}">
                  <a16:creationId xmlns:a16="http://schemas.microsoft.com/office/drawing/2014/main" id="{98C0FA72-3B92-4A16-A8FE-07832D72800A}"/>
                </a:ext>
              </a:extLst>
            </p:cNvPr>
            <p:cNvSpPr/>
            <p:nvPr/>
          </p:nvSpPr>
          <p:spPr>
            <a:xfrm>
              <a:off x="1755918" y="201323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3" name="Oval 2962">
              <a:extLst>
                <a:ext uri="{FF2B5EF4-FFF2-40B4-BE49-F238E27FC236}">
                  <a16:creationId xmlns:a16="http://schemas.microsoft.com/office/drawing/2014/main" id="{4A924865-F98F-4C82-9F30-D2D281E67339}"/>
                </a:ext>
              </a:extLst>
            </p:cNvPr>
            <p:cNvSpPr/>
            <p:nvPr/>
          </p:nvSpPr>
          <p:spPr>
            <a:xfrm>
              <a:off x="1752922" y="253086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4" name="Oval 2963">
              <a:extLst>
                <a:ext uri="{FF2B5EF4-FFF2-40B4-BE49-F238E27FC236}">
                  <a16:creationId xmlns:a16="http://schemas.microsoft.com/office/drawing/2014/main" id="{683C78AC-969C-4602-BD14-BECB97C75F77}"/>
                </a:ext>
              </a:extLst>
            </p:cNvPr>
            <p:cNvSpPr/>
            <p:nvPr/>
          </p:nvSpPr>
          <p:spPr>
            <a:xfrm>
              <a:off x="1754682" y="27875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5" name="Oval 2964">
              <a:extLst>
                <a:ext uri="{FF2B5EF4-FFF2-40B4-BE49-F238E27FC236}">
                  <a16:creationId xmlns:a16="http://schemas.microsoft.com/office/drawing/2014/main" id="{396A5E8E-F184-4CD5-847A-9D63F00B96ED}"/>
                </a:ext>
              </a:extLst>
            </p:cNvPr>
            <p:cNvSpPr/>
            <p:nvPr/>
          </p:nvSpPr>
          <p:spPr>
            <a:xfrm>
              <a:off x="1751687" y="30465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6" name="Oval 2965">
              <a:extLst>
                <a:ext uri="{FF2B5EF4-FFF2-40B4-BE49-F238E27FC236}">
                  <a16:creationId xmlns:a16="http://schemas.microsoft.com/office/drawing/2014/main" id="{7A43CDF6-8157-4F6E-9828-0C45DF710F29}"/>
                </a:ext>
              </a:extLst>
            </p:cNvPr>
            <p:cNvSpPr/>
            <p:nvPr/>
          </p:nvSpPr>
          <p:spPr>
            <a:xfrm>
              <a:off x="1751687" y="33040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7" name="Oval 2966">
              <a:extLst>
                <a:ext uri="{FF2B5EF4-FFF2-40B4-BE49-F238E27FC236}">
                  <a16:creationId xmlns:a16="http://schemas.microsoft.com/office/drawing/2014/main" id="{A06E3E0A-A3D0-4979-8022-D44FE93B3423}"/>
                </a:ext>
              </a:extLst>
            </p:cNvPr>
            <p:cNvSpPr/>
            <p:nvPr/>
          </p:nvSpPr>
          <p:spPr>
            <a:xfrm>
              <a:off x="1755175" y="356461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68" name="Oval 2967">
              <a:extLst>
                <a:ext uri="{FF2B5EF4-FFF2-40B4-BE49-F238E27FC236}">
                  <a16:creationId xmlns:a16="http://schemas.microsoft.com/office/drawing/2014/main" id="{B3221EDF-0907-4B29-9A19-A23C0330C3FF}"/>
                </a:ext>
              </a:extLst>
            </p:cNvPr>
            <p:cNvSpPr/>
            <p:nvPr/>
          </p:nvSpPr>
          <p:spPr>
            <a:xfrm>
              <a:off x="1747161" y="2275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grpSp>
        <p:nvGrpSpPr>
          <p:cNvPr id="2969" name="Group 2968">
            <a:extLst>
              <a:ext uri="{FF2B5EF4-FFF2-40B4-BE49-F238E27FC236}">
                <a16:creationId xmlns:a16="http://schemas.microsoft.com/office/drawing/2014/main" id="{90DBADC3-740C-4174-9705-344CF4371FF9}"/>
              </a:ext>
            </a:extLst>
          </p:cNvPr>
          <p:cNvGrpSpPr/>
          <p:nvPr/>
        </p:nvGrpSpPr>
        <p:grpSpPr>
          <a:xfrm>
            <a:off x="329112" y="4610811"/>
            <a:ext cx="2958227" cy="2991687"/>
            <a:chOff x="305427" y="870033"/>
            <a:chExt cx="2882715" cy="2789038"/>
          </a:xfrm>
        </p:grpSpPr>
        <p:cxnSp>
          <p:nvCxnSpPr>
            <p:cNvPr id="2970" name="Straight Connector 2969">
              <a:extLst>
                <a:ext uri="{FF2B5EF4-FFF2-40B4-BE49-F238E27FC236}">
                  <a16:creationId xmlns:a16="http://schemas.microsoft.com/office/drawing/2014/main" id="{48A0AA5D-503C-4DED-8081-1BA1FF3EB40E}"/>
                </a:ext>
              </a:extLst>
            </p:cNvPr>
            <p:cNvCxnSpPr>
              <a:cxnSpLocks/>
            </p:cNvCxnSpPr>
            <p:nvPr/>
          </p:nvCxnSpPr>
          <p:spPr>
            <a:xfrm>
              <a:off x="1750596" y="912774"/>
              <a:ext cx="0" cy="26957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71" name="Straight Connector 2970">
              <a:extLst>
                <a:ext uri="{FF2B5EF4-FFF2-40B4-BE49-F238E27FC236}">
                  <a16:creationId xmlns:a16="http://schemas.microsoft.com/office/drawing/2014/main" id="{DF1CBE2D-9F15-45D8-B37F-919977CE8698}"/>
                </a:ext>
              </a:extLst>
            </p:cNvPr>
            <p:cNvCxnSpPr>
              <a:cxnSpLocks/>
            </p:cNvCxnSpPr>
            <p:nvPr/>
          </p:nvCxnSpPr>
          <p:spPr>
            <a:xfrm>
              <a:off x="440269" y="2271548"/>
              <a:ext cx="269576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72" name="TextBox 2971">
              <a:extLst>
                <a:ext uri="{FF2B5EF4-FFF2-40B4-BE49-F238E27FC236}">
                  <a16:creationId xmlns:a16="http://schemas.microsoft.com/office/drawing/2014/main" id="{728040DA-F63C-4B41-9251-5602AB5F5E93}"/>
                </a:ext>
              </a:extLst>
            </p:cNvPr>
            <p:cNvSpPr txBox="1"/>
            <p:nvPr/>
          </p:nvSpPr>
          <p:spPr>
            <a:xfrm>
              <a:off x="1902429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973" name="TextBox 2972">
              <a:extLst>
                <a:ext uri="{FF2B5EF4-FFF2-40B4-BE49-F238E27FC236}">
                  <a16:creationId xmlns:a16="http://schemas.microsoft.com/office/drawing/2014/main" id="{EEE52A28-776F-4D46-980D-0119939B7460}"/>
                </a:ext>
              </a:extLst>
            </p:cNvPr>
            <p:cNvSpPr txBox="1"/>
            <p:nvPr/>
          </p:nvSpPr>
          <p:spPr>
            <a:xfrm>
              <a:off x="2165096" y="22168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2974" name="TextBox 2973">
              <a:extLst>
                <a:ext uri="{FF2B5EF4-FFF2-40B4-BE49-F238E27FC236}">
                  <a16:creationId xmlns:a16="http://schemas.microsoft.com/office/drawing/2014/main" id="{EAEED762-D159-4300-BA73-B26F31567FE6}"/>
                </a:ext>
              </a:extLst>
            </p:cNvPr>
            <p:cNvSpPr txBox="1"/>
            <p:nvPr/>
          </p:nvSpPr>
          <p:spPr>
            <a:xfrm>
              <a:off x="2412034" y="2216800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2975" name="TextBox 2974">
              <a:extLst>
                <a:ext uri="{FF2B5EF4-FFF2-40B4-BE49-F238E27FC236}">
                  <a16:creationId xmlns:a16="http://schemas.microsoft.com/office/drawing/2014/main" id="{836465D6-BDF5-4224-967D-17EBC5503E2C}"/>
                </a:ext>
              </a:extLst>
            </p:cNvPr>
            <p:cNvSpPr txBox="1"/>
            <p:nvPr/>
          </p:nvSpPr>
          <p:spPr>
            <a:xfrm>
              <a:off x="2674702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2976" name="TextBox 2975">
              <a:extLst>
                <a:ext uri="{FF2B5EF4-FFF2-40B4-BE49-F238E27FC236}">
                  <a16:creationId xmlns:a16="http://schemas.microsoft.com/office/drawing/2014/main" id="{8E87D822-8D47-4CB6-87DE-019B65F627A0}"/>
                </a:ext>
              </a:extLst>
            </p:cNvPr>
            <p:cNvSpPr txBox="1"/>
            <p:nvPr/>
          </p:nvSpPr>
          <p:spPr>
            <a:xfrm>
              <a:off x="2931355" y="22179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977" name="TextBox 2976">
              <a:extLst>
                <a:ext uri="{FF2B5EF4-FFF2-40B4-BE49-F238E27FC236}">
                  <a16:creationId xmlns:a16="http://schemas.microsoft.com/office/drawing/2014/main" id="{9FF6BB81-D448-4AFD-9256-48C820C40123}"/>
                </a:ext>
              </a:extLst>
            </p:cNvPr>
            <p:cNvSpPr txBox="1"/>
            <p:nvPr/>
          </p:nvSpPr>
          <p:spPr>
            <a:xfrm>
              <a:off x="1359610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978" name="TextBox 2977">
              <a:extLst>
                <a:ext uri="{FF2B5EF4-FFF2-40B4-BE49-F238E27FC236}">
                  <a16:creationId xmlns:a16="http://schemas.microsoft.com/office/drawing/2014/main" id="{50DF0E13-A554-4E32-8E51-37895BFAB1BE}"/>
                </a:ext>
              </a:extLst>
            </p:cNvPr>
            <p:cNvSpPr txBox="1"/>
            <p:nvPr/>
          </p:nvSpPr>
          <p:spPr>
            <a:xfrm>
              <a:off x="1094008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979" name="TextBox 2978">
              <a:extLst>
                <a:ext uri="{FF2B5EF4-FFF2-40B4-BE49-F238E27FC236}">
                  <a16:creationId xmlns:a16="http://schemas.microsoft.com/office/drawing/2014/main" id="{B20696C3-BFA3-4327-A3A8-486F68DE4AC0}"/>
                </a:ext>
              </a:extLst>
            </p:cNvPr>
            <p:cNvSpPr txBox="1"/>
            <p:nvPr/>
          </p:nvSpPr>
          <p:spPr>
            <a:xfrm>
              <a:off x="834184" y="2217665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980" name="TextBox 2979">
              <a:extLst>
                <a:ext uri="{FF2B5EF4-FFF2-40B4-BE49-F238E27FC236}">
                  <a16:creationId xmlns:a16="http://schemas.microsoft.com/office/drawing/2014/main" id="{094A3944-05F0-4E59-9C2A-89D9DBE7ACC6}"/>
                </a:ext>
              </a:extLst>
            </p:cNvPr>
            <p:cNvSpPr txBox="1"/>
            <p:nvPr/>
          </p:nvSpPr>
          <p:spPr>
            <a:xfrm>
              <a:off x="569431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981" name="TextBox 2980">
              <a:extLst>
                <a:ext uri="{FF2B5EF4-FFF2-40B4-BE49-F238E27FC236}">
                  <a16:creationId xmlns:a16="http://schemas.microsoft.com/office/drawing/2014/main" id="{CFE1C037-E9C0-42F6-95FE-15BE0D825F81}"/>
                </a:ext>
              </a:extLst>
            </p:cNvPr>
            <p:cNvSpPr txBox="1"/>
            <p:nvPr/>
          </p:nvSpPr>
          <p:spPr>
            <a:xfrm>
              <a:off x="305427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2982" name="TextBox 2981">
              <a:extLst>
                <a:ext uri="{FF2B5EF4-FFF2-40B4-BE49-F238E27FC236}">
                  <a16:creationId xmlns:a16="http://schemas.microsoft.com/office/drawing/2014/main" id="{D486116C-271D-4905-B947-E56C92997AB4}"/>
                </a:ext>
              </a:extLst>
            </p:cNvPr>
            <p:cNvSpPr txBox="1"/>
            <p:nvPr/>
          </p:nvSpPr>
          <p:spPr>
            <a:xfrm>
              <a:off x="1584882" y="1895842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983" name="TextBox 2982">
              <a:extLst>
                <a:ext uri="{FF2B5EF4-FFF2-40B4-BE49-F238E27FC236}">
                  <a16:creationId xmlns:a16="http://schemas.microsoft.com/office/drawing/2014/main" id="{86B5B801-ADA8-4266-80D5-D4A222BC7F36}"/>
                </a:ext>
              </a:extLst>
            </p:cNvPr>
            <p:cNvSpPr txBox="1"/>
            <p:nvPr/>
          </p:nvSpPr>
          <p:spPr>
            <a:xfrm>
              <a:off x="1565945" y="163601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2984" name="TextBox 2983">
              <a:extLst>
                <a:ext uri="{FF2B5EF4-FFF2-40B4-BE49-F238E27FC236}">
                  <a16:creationId xmlns:a16="http://schemas.microsoft.com/office/drawing/2014/main" id="{13AB61E4-E2DD-4285-A40E-6D69E822A361}"/>
                </a:ext>
              </a:extLst>
            </p:cNvPr>
            <p:cNvSpPr txBox="1"/>
            <p:nvPr/>
          </p:nvSpPr>
          <p:spPr>
            <a:xfrm>
              <a:off x="1580063" y="1382787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2985" name="TextBox 2984">
              <a:extLst>
                <a:ext uri="{FF2B5EF4-FFF2-40B4-BE49-F238E27FC236}">
                  <a16:creationId xmlns:a16="http://schemas.microsoft.com/office/drawing/2014/main" id="{97B6740D-5B9B-45E3-AB65-02345898D82F}"/>
                </a:ext>
              </a:extLst>
            </p:cNvPr>
            <p:cNvSpPr txBox="1"/>
            <p:nvPr/>
          </p:nvSpPr>
          <p:spPr>
            <a:xfrm>
              <a:off x="1575781" y="1119378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2986" name="TextBox 2985">
              <a:extLst>
                <a:ext uri="{FF2B5EF4-FFF2-40B4-BE49-F238E27FC236}">
                  <a16:creationId xmlns:a16="http://schemas.microsoft.com/office/drawing/2014/main" id="{48D25DD5-92BD-4E76-A403-EC10A94A50AE}"/>
                </a:ext>
              </a:extLst>
            </p:cNvPr>
            <p:cNvSpPr txBox="1"/>
            <p:nvPr/>
          </p:nvSpPr>
          <p:spPr>
            <a:xfrm>
              <a:off x="1565945" y="870033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987" name="TextBox 2986">
              <a:extLst>
                <a:ext uri="{FF2B5EF4-FFF2-40B4-BE49-F238E27FC236}">
                  <a16:creationId xmlns:a16="http://schemas.microsoft.com/office/drawing/2014/main" id="{E16DCCBA-52D6-4601-9149-7DB997B15DF3}"/>
                </a:ext>
              </a:extLst>
            </p:cNvPr>
            <p:cNvSpPr txBox="1"/>
            <p:nvPr/>
          </p:nvSpPr>
          <p:spPr>
            <a:xfrm>
              <a:off x="1527766" y="241622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988" name="TextBox 2987">
              <a:extLst>
                <a:ext uri="{FF2B5EF4-FFF2-40B4-BE49-F238E27FC236}">
                  <a16:creationId xmlns:a16="http://schemas.microsoft.com/office/drawing/2014/main" id="{F1E6A2BF-2ADC-4092-954A-A1D7456B778B}"/>
                </a:ext>
              </a:extLst>
            </p:cNvPr>
            <p:cNvSpPr txBox="1"/>
            <p:nvPr/>
          </p:nvSpPr>
          <p:spPr>
            <a:xfrm>
              <a:off x="1516742" y="266988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989" name="TextBox 2988">
              <a:extLst>
                <a:ext uri="{FF2B5EF4-FFF2-40B4-BE49-F238E27FC236}">
                  <a16:creationId xmlns:a16="http://schemas.microsoft.com/office/drawing/2014/main" id="{5D69C7C5-072F-40E3-BFD7-44B45AC4F411}"/>
                </a:ext>
              </a:extLst>
            </p:cNvPr>
            <p:cNvSpPr txBox="1"/>
            <p:nvPr/>
          </p:nvSpPr>
          <p:spPr>
            <a:xfrm>
              <a:off x="1514842" y="2939452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990" name="TextBox 2989">
              <a:extLst>
                <a:ext uri="{FF2B5EF4-FFF2-40B4-BE49-F238E27FC236}">
                  <a16:creationId xmlns:a16="http://schemas.microsoft.com/office/drawing/2014/main" id="{B5F7B66A-F083-49CC-84FA-C31EA5F7461F}"/>
                </a:ext>
              </a:extLst>
            </p:cNvPr>
            <p:cNvSpPr txBox="1"/>
            <p:nvPr/>
          </p:nvSpPr>
          <p:spPr>
            <a:xfrm>
              <a:off x="1518044" y="318377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991" name="TextBox 2990">
              <a:extLst>
                <a:ext uri="{FF2B5EF4-FFF2-40B4-BE49-F238E27FC236}">
                  <a16:creationId xmlns:a16="http://schemas.microsoft.com/office/drawing/2014/main" id="{22D598CF-96E0-465F-BF2C-53DE78CA36DA}"/>
                </a:ext>
              </a:extLst>
            </p:cNvPr>
            <p:cNvSpPr txBox="1"/>
            <p:nvPr/>
          </p:nvSpPr>
          <p:spPr>
            <a:xfrm>
              <a:off x="1499181" y="344769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2992" name="Oval 2991">
              <a:extLst>
                <a:ext uri="{FF2B5EF4-FFF2-40B4-BE49-F238E27FC236}">
                  <a16:creationId xmlns:a16="http://schemas.microsoft.com/office/drawing/2014/main" id="{42F3D348-6508-4B03-8D34-AC26D5EFC36F}"/>
                </a:ext>
              </a:extLst>
            </p:cNvPr>
            <p:cNvSpPr/>
            <p:nvPr/>
          </p:nvSpPr>
          <p:spPr>
            <a:xfrm>
              <a:off x="1703143" y="2224523"/>
              <a:ext cx="99355" cy="993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3" name="Oval 2992">
              <a:extLst>
                <a:ext uri="{FF2B5EF4-FFF2-40B4-BE49-F238E27FC236}">
                  <a16:creationId xmlns:a16="http://schemas.microsoft.com/office/drawing/2014/main" id="{7BB80719-5737-4391-A32E-AE93847A01C8}"/>
                </a:ext>
              </a:extLst>
            </p:cNvPr>
            <p:cNvSpPr/>
            <p:nvPr/>
          </p:nvSpPr>
          <p:spPr>
            <a:xfrm>
              <a:off x="461999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4" name="Oval 2993">
              <a:extLst>
                <a:ext uri="{FF2B5EF4-FFF2-40B4-BE49-F238E27FC236}">
                  <a16:creationId xmlns:a16="http://schemas.microsoft.com/office/drawing/2014/main" id="{3CA7F318-2828-4876-B018-E0A9C485A34E}"/>
                </a:ext>
              </a:extLst>
            </p:cNvPr>
            <p:cNvSpPr/>
            <p:nvPr/>
          </p:nvSpPr>
          <p:spPr>
            <a:xfrm>
              <a:off x="717671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5" name="Oval 2994">
              <a:extLst>
                <a:ext uri="{FF2B5EF4-FFF2-40B4-BE49-F238E27FC236}">
                  <a16:creationId xmlns:a16="http://schemas.microsoft.com/office/drawing/2014/main" id="{83F43386-12E4-4DD8-A8D7-3880E2C0DAC2}"/>
                </a:ext>
              </a:extLst>
            </p:cNvPr>
            <p:cNvSpPr/>
            <p:nvPr/>
          </p:nvSpPr>
          <p:spPr>
            <a:xfrm>
              <a:off x="978046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6" name="Oval 2995">
              <a:extLst>
                <a:ext uri="{FF2B5EF4-FFF2-40B4-BE49-F238E27FC236}">
                  <a16:creationId xmlns:a16="http://schemas.microsoft.com/office/drawing/2014/main" id="{61661CAE-A0FE-47B4-BA30-D1164FB8AC58}"/>
                </a:ext>
              </a:extLst>
            </p:cNvPr>
            <p:cNvSpPr/>
            <p:nvPr/>
          </p:nvSpPr>
          <p:spPr>
            <a:xfrm>
              <a:off x="1236200" y="97754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7" name="Oval 2996">
              <a:extLst>
                <a:ext uri="{FF2B5EF4-FFF2-40B4-BE49-F238E27FC236}">
                  <a16:creationId xmlns:a16="http://schemas.microsoft.com/office/drawing/2014/main" id="{9587FDC0-9542-463D-9D94-962E7A5B1D04}"/>
                </a:ext>
              </a:extLst>
            </p:cNvPr>
            <p:cNvSpPr/>
            <p:nvPr/>
          </p:nvSpPr>
          <p:spPr>
            <a:xfrm>
              <a:off x="1493140" y="9752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8" name="Oval 2997">
              <a:extLst>
                <a:ext uri="{FF2B5EF4-FFF2-40B4-BE49-F238E27FC236}">
                  <a16:creationId xmlns:a16="http://schemas.microsoft.com/office/drawing/2014/main" id="{C29E6AB3-54F8-4923-AA87-62F9B15AE728}"/>
                </a:ext>
              </a:extLst>
            </p:cNvPr>
            <p:cNvSpPr/>
            <p:nvPr/>
          </p:nvSpPr>
          <p:spPr>
            <a:xfrm>
              <a:off x="2263815" y="974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2999" name="Oval 2998">
              <a:extLst>
                <a:ext uri="{FF2B5EF4-FFF2-40B4-BE49-F238E27FC236}">
                  <a16:creationId xmlns:a16="http://schemas.microsoft.com/office/drawing/2014/main" id="{454223B6-4EC5-442C-9B80-20B2743FD9E2}"/>
                </a:ext>
              </a:extLst>
            </p:cNvPr>
            <p:cNvSpPr/>
            <p:nvPr/>
          </p:nvSpPr>
          <p:spPr>
            <a:xfrm>
              <a:off x="2529289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0" name="Oval 2999">
              <a:extLst>
                <a:ext uri="{FF2B5EF4-FFF2-40B4-BE49-F238E27FC236}">
                  <a16:creationId xmlns:a16="http://schemas.microsoft.com/office/drawing/2014/main" id="{8BAE3112-F6CB-40AC-82D6-C4573FCB549F}"/>
                </a:ext>
              </a:extLst>
            </p:cNvPr>
            <p:cNvSpPr/>
            <p:nvPr/>
          </p:nvSpPr>
          <p:spPr>
            <a:xfrm>
              <a:off x="2785801" y="97621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1" name="Oval 3000">
              <a:extLst>
                <a:ext uri="{FF2B5EF4-FFF2-40B4-BE49-F238E27FC236}">
                  <a16:creationId xmlns:a16="http://schemas.microsoft.com/office/drawing/2014/main" id="{A8F95C12-7A05-4564-B2A4-926314B05E5A}"/>
                </a:ext>
              </a:extLst>
            </p:cNvPr>
            <p:cNvSpPr/>
            <p:nvPr/>
          </p:nvSpPr>
          <p:spPr>
            <a:xfrm>
              <a:off x="3042410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2" name="Oval 3001">
              <a:extLst>
                <a:ext uri="{FF2B5EF4-FFF2-40B4-BE49-F238E27FC236}">
                  <a16:creationId xmlns:a16="http://schemas.microsoft.com/office/drawing/2014/main" id="{69463883-75A4-4484-AA22-B22D4A7A3C72}"/>
                </a:ext>
              </a:extLst>
            </p:cNvPr>
            <p:cNvSpPr/>
            <p:nvPr/>
          </p:nvSpPr>
          <p:spPr>
            <a:xfrm>
              <a:off x="459004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3" name="Oval 3002">
              <a:extLst>
                <a:ext uri="{FF2B5EF4-FFF2-40B4-BE49-F238E27FC236}">
                  <a16:creationId xmlns:a16="http://schemas.microsoft.com/office/drawing/2014/main" id="{B769196D-61E3-4F07-AC0C-296BF6AD8999}"/>
                </a:ext>
              </a:extLst>
            </p:cNvPr>
            <p:cNvSpPr/>
            <p:nvPr/>
          </p:nvSpPr>
          <p:spPr>
            <a:xfrm>
              <a:off x="714676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4" name="Oval 3003">
              <a:extLst>
                <a:ext uri="{FF2B5EF4-FFF2-40B4-BE49-F238E27FC236}">
                  <a16:creationId xmlns:a16="http://schemas.microsoft.com/office/drawing/2014/main" id="{680FC201-5A94-402D-9206-ACB53E06684C}"/>
                </a:ext>
              </a:extLst>
            </p:cNvPr>
            <p:cNvSpPr/>
            <p:nvPr/>
          </p:nvSpPr>
          <p:spPr>
            <a:xfrm>
              <a:off x="975051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5" name="Oval 3004">
              <a:extLst>
                <a:ext uri="{FF2B5EF4-FFF2-40B4-BE49-F238E27FC236}">
                  <a16:creationId xmlns:a16="http://schemas.microsoft.com/office/drawing/2014/main" id="{DA7035A4-5A8D-4153-8E0D-7A2816828447}"/>
                </a:ext>
              </a:extLst>
            </p:cNvPr>
            <p:cNvSpPr/>
            <p:nvPr/>
          </p:nvSpPr>
          <p:spPr>
            <a:xfrm>
              <a:off x="1233205" y="123679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6" name="Oval 3005">
              <a:extLst>
                <a:ext uri="{FF2B5EF4-FFF2-40B4-BE49-F238E27FC236}">
                  <a16:creationId xmlns:a16="http://schemas.microsoft.com/office/drawing/2014/main" id="{2850DDBE-72F4-43A5-B1B0-366102812D32}"/>
                </a:ext>
              </a:extLst>
            </p:cNvPr>
            <p:cNvSpPr/>
            <p:nvPr/>
          </p:nvSpPr>
          <p:spPr>
            <a:xfrm>
              <a:off x="1490145" y="1234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7" name="Oval 3006">
              <a:extLst>
                <a:ext uri="{FF2B5EF4-FFF2-40B4-BE49-F238E27FC236}">
                  <a16:creationId xmlns:a16="http://schemas.microsoft.com/office/drawing/2014/main" id="{3A16491E-D9BC-4220-89AE-1914EEA357D5}"/>
                </a:ext>
              </a:extLst>
            </p:cNvPr>
            <p:cNvSpPr/>
            <p:nvPr/>
          </p:nvSpPr>
          <p:spPr>
            <a:xfrm>
              <a:off x="2260820" y="12339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8" name="Oval 3007">
              <a:extLst>
                <a:ext uri="{FF2B5EF4-FFF2-40B4-BE49-F238E27FC236}">
                  <a16:creationId xmlns:a16="http://schemas.microsoft.com/office/drawing/2014/main" id="{37F34546-5E60-48BA-B246-1DA774C4BC73}"/>
                </a:ext>
              </a:extLst>
            </p:cNvPr>
            <p:cNvSpPr/>
            <p:nvPr/>
          </p:nvSpPr>
          <p:spPr>
            <a:xfrm>
              <a:off x="2526294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09" name="Oval 3008">
              <a:extLst>
                <a:ext uri="{FF2B5EF4-FFF2-40B4-BE49-F238E27FC236}">
                  <a16:creationId xmlns:a16="http://schemas.microsoft.com/office/drawing/2014/main" id="{AD1CA6BA-220D-47B2-86A9-7F9ADFFCE8BE}"/>
                </a:ext>
              </a:extLst>
            </p:cNvPr>
            <p:cNvSpPr/>
            <p:nvPr/>
          </p:nvSpPr>
          <p:spPr>
            <a:xfrm>
              <a:off x="2782805" y="123546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0" name="Oval 3009">
              <a:extLst>
                <a:ext uri="{FF2B5EF4-FFF2-40B4-BE49-F238E27FC236}">
                  <a16:creationId xmlns:a16="http://schemas.microsoft.com/office/drawing/2014/main" id="{DF167268-6096-47C5-92F3-DBB724EC6171}"/>
                </a:ext>
              </a:extLst>
            </p:cNvPr>
            <p:cNvSpPr/>
            <p:nvPr/>
          </p:nvSpPr>
          <p:spPr>
            <a:xfrm>
              <a:off x="3039415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1" name="Oval 3010">
              <a:extLst>
                <a:ext uri="{FF2B5EF4-FFF2-40B4-BE49-F238E27FC236}">
                  <a16:creationId xmlns:a16="http://schemas.microsoft.com/office/drawing/2014/main" id="{0496CED1-5B69-4F6F-9065-F6C3946E99EA}"/>
                </a:ext>
              </a:extLst>
            </p:cNvPr>
            <p:cNvSpPr/>
            <p:nvPr/>
          </p:nvSpPr>
          <p:spPr>
            <a:xfrm>
              <a:off x="460764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2" name="Oval 3011">
              <a:extLst>
                <a:ext uri="{FF2B5EF4-FFF2-40B4-BE49-F238E27FC236}">
                  <a16:creationId xmlns:a16="http://schemas.microsoft.com/office/drawing/2014/main" id="{79620888-6EAA-4A47-ABE8-44CD2CC1FF6E}"/>
                </a:ext>
              </a:extLst>
            </p:cNvPr>
            <p:cNvSpPr/>
            <p:nvPr/>
          </p:nvSpPr>
          <p:spPr>
            <a:xfrm>
              <a:off x="716436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3" name="Oval 3012">
              <a:extLst>
                <a:ext uri="{FF2B5EF4-FFF2-40B4-BE49-F238E27FC236}">
                  <a16:creationId xmlns:a16="http://schemas.microsoft.com/office/drawing/2014/main" id="{62FDAC9B-073D-46AD-8DE9-2D19EB3AAD03}"/>
                </a:ext>
              </a:extLst>
            </p:cNvPr>
            <p:cNvSpPr/>
            <p:nvPr/>
          </p:nvSpPr>
          <p:spPr>
            <a:xfrm>
              <a:off x="976811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4" name="Oval 3013">
              <a:extLst>
                <a:ext uri="{FF2B5EF4-FFF2-40B4-BE49-F238E27FC236}">
                  <a16:creationId xmlns:a16="http://schemas.microsoft.com/office/drawing/2014/main" id="{DD478366-552A-4625-B535-5F292F0E1550}"/>
                </a:ext>
              </a:extLst>
            </p:cNvPr>
            <p:cNvSpPr/>
            <p:nvPr/>
          </p:nvSpPr>
          <p:spPr>
            <a:xfrm>
              <a:off x="1234964" y="14981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5" name="Oval 3014">
              <a:extLst>
                <a:ext uri="{FF2B5EF4-FFF2-40B4-BE49-F238E27FC236}">
                  <a16:creationId xmlns:a16="http://schemas.microsoft.com/office/drawing/2014/main" id="{80DC6F11-C6DF-4EF2-93AC-4DF4564A95F8}"/>
                </a:ext>
              </a:extLst>
            </p:cNvPr>
            <p:cNvSpPr/>
            <p:nvPr/>
          </p:nvSpPr>
          <p:spPr>
            <a:xfrm>
              <a:off x="1491905" y="14958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6" name="Oval 3015">
              <a:extLst>
                <a:ext uri="{FF2B5EF4-FFF2-40B4-BE49-F238E27FC236}">
                  <a16:creationId xmlns:a16="http://schemas.microsoft.com/office/drawing/2014/main" id="{3B953E32-19B5-48CE-9C21-19C72BFD01C0}"/>
                </a:ext>
              </a:extLst>
            </p:cNvPr>
            <p:cNvSpPr/>
            <p:nvPr/>
          </p:nvSpPr>
          <p:spPr>
            <a:xfrm>
              <a:off x="2262579" y="149528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7" name="Oval 3016">
              <a:extLst>
                <a:ext uri="{FF2B5EF4-FFF2-40B4-BE49-F238E27FC236}">
                  <a16:creationId xmlns:a16="http://schemas.microsoft.com/office/drawing/2014/main" id="{638814C3-8204-4C4A-89D5-C860F288431F}"/>
                </a:ext>
              </a:extLst>
            </p:cNvPr>
            <p:cNvSpPr/>
            <p:nvPr/>
          </p:nvSpPr>
          <p:spPr>
            <a:xfrm>
              <a:off x="2528054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8" name="Oval 3017">
              <a:extLst>
                <a:ext uri="{FF2B5EF4-FFF2-40B4-BE49-F238E27FC236}">
                  <a16:creationId xmlns:a16="http://schemas.microsoft.com/office/drawing/2014/main" id="{FF65ACC5-E0FB-44D9-8177-24F82B4B3378}"/>
                </a:ext>
              </a:extLst>
            </p:cNvPr>
            <p:cNvSpPr/>
            <p:nvPr/>
          </p:nvSpPr>
          <p:spPr>
            <a:xfrm>
              <a:off x="2784565" y="14967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19" name="Oval 3018">
              <a:extLst>
                <a:ext uri="{FF2B5EF4-FFF2-40B4-BE49-F238E27FC236}">
                  <a16:creationId xmlns:a16="http://schemas.microsoft.com/office/drawing/2014/main" id="{18EFADB3-99EC-4CB6-8C69-D9E3B713A48B}"/>
                </a:ext>
              </a:extLst>
            </p:cNvPr>
            <p:cNvSpPr/>
            <p:nvPr/>
          </p:nvSpPr>
          <p:spPr>
            <a:xfrm>
              <a:off x="3041175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0" name="Oval 3019">
              <a:extLst>
                <a:ext uri="{FF2B5EF4-FFF2-40B4-BE49-F238E27FC236}">
                  <a16:creationId xmlns:a16="http://schemas.microsoft.com/office/drawing/2014/main" id="{2796729D-B7CE-415B-A643-3ECEF5787421}"/>
                </a:ext>
              </a:extLst>
            </p:cNvPr>
            <p:cNvSpPr/>
            <p:nvPr/>
          </p:nvSpPr>
          <p:spPr>
            <a:xfrm>
              <a:off x="460764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1" name="Oval 3020">
              <a:extLst>
                <a:ext uri="{FF2B5EF4-FFF2-40B4-BE49-F238E27FC236}">
                  <a16:creationId xmlns:a16="http://schemas.microsoft.com/office/drawing/2014/main" id="{D0DBD87D-7ACF-4EB8-93C1-34E0A85A7785}"/>
                </a:ext>
              </a:extLst>
            </p:cNvPr>
            <p:cNvSpPr/>
            <p:nvPr/>
          </p:nvSpPr>
          <p:spPr>
            <a:xfrm>
              <a:off x="716436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2" name="Oval 3021">
              <a:extLst>
                <a:ext uri="{FF2B5EF4-FFF2-40B4-BE49-F238E27FC236}">
                  <a16:creationId xmlns:a16="http://schemas.microsoft.com/office/drawing/2014/main" id="{685B4535-D01F-43CF-83AC-E477B98FEA21}"/>
                </a:ext>
              </a:extLst>
            </p:cNvPr>
            <p:cNvSpPr/>
            <p:nvPr/>
          </p:nvSpPr>
          <p:spPr>
            <a:xfrm>
              <a:off x="976811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3" name="Oval 3022">
              <a:extLst>
                <a:ext uri="{FF2B5EF4-FFF2-40B4-BE49-F238E27FC236}">
                  <a16:creationId xmlns:a16="http://schemas.microsoft.com/office/drawing/2014/main" id="{C8B7F063-69EE-4CA2-B7CF-F4B80ADB34A6}"/>
                </a:ext>
              </a:extLst>
            </p:cNvPr>
            <p:cNvSpPr/>
            <p:nvPr/>
          </p:nvSpPr>
          <p:spPr>
            <a:xfrm>
              <a:off x="1234964" y="17523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4" name="Oval 3023">
              <a:extLst>
                <a:ext uri="{FF2B5EF4-FFF2-40B4-BE49-F238E27FC236}">
                  <a16:creationId xmlns:a16="http://schemas.microsoft.com/office/drawing/2014/main" id="{09B73C69-117A-422B-9303-65518A8ADB07}"/>
                </a:ext>
              </a:extLst>
            </p:cNvPr>
            <p:cNvSpPr/>
            <p:nvPr/>
          </p:nvSpPr>
          <p:spPr>
            <a:xfrm>
              <a:off x="1491905" y="175010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5" name="Oval 3024">
              <a:extLst>
                <a:ext uri="{FF2B5EF4-FFF2-40B4-BE49-F238E27FC236}">
                  <a16:creationId xmlns:a16="http://schemas.microsoft.com/office/drawing/2014/main" id="{3DE30BBB-A28C-4894-A3E4-C2D31A605CF5}"/>
                </a:ext>
              </a:extLst>
            </p:cNvPr>
            <p:cNvSpPr/>
            <p:nvPr/>
          </p:nvSpPr>
          <p:spPr>
            <a:xfrm>
              <a:off x="2262579" y="1749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6" name="Oval 3025">
              <a:extLst>
                <a:ext uri="{FF2B5EF4-FFF2-40B4-BE49-F238E27FC236}">
                  <a16:creationId xmlns:a16="http://schemas.microsoft.com/office/drawing/2014/main" id="{9F3E7520-9A99-4859-A54B-EBB012260E0D}"/>
                </a:ext>
              </a:extLst>
            </p:cNvPr>
            <p:cNvSpPr/>
            <p:nvPr/>
          </p:nvSpPr>
          <p:spPr>
            <a:xfrm>
              <a:off x="2528054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7" name="Oval 3026">
              <a:extLst>
                <a:ext uri="{FF2B5EF4-FFF2-40B4-BE49-F238E27FC236}">
                  <a16:creationId xmlns:a16="http://schemas.microsoft.com/office/drawing/2014/main" id="{949D5314-5D37-46DA-B7CF-99909651E216}"/>
                </a:ext>
              </a:extLst>
            </p:cNvPr>
            <p:cNvSpPr/>
            <p:nvPr/>
          </p:nvSpPr>
          <p:spPr>
            <a:xfrm>
              <a:off x="2784565" y="175102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8" name="Oval 3027">
              <a:extLst>
                <a:ext uri="{FF2B5EF4-FFF2-40B4-BE49-F238E27FC236}">
                  <a16:creationId xmlns:a16="http://schemas.microsoft.com/office/drawing/2014/main" id="{299A4263-E9D0-4A68-B96B-E1CA702A3DE8}"/>
                </a:ext>
              </a:extLst>
            </p:cNvPr>
            <p:cNvSpPr/>
            <p:nvPr/>
          </p:nvSpPr>
          <p:spPr>
            <a:xfrm>
              <a:off x="3041175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29" name="Oval 3028">
              <a:extLst>
                <a:ext uri="{FF2B5EF4-FFF2-40B4-BE49-F238E27FC236}">
                  <a16:creationId xmlns:a16="http://schemas.microsoft.com/office/drawing/2014/main" id="{781FE364-C787-4E08-80F6-904B060DC6CD}"/>
                </a:ext>
              </a:extLst>
            </p:cNvPr>
            <p:cNvSpPr/>
            <p:nvPr/>
          </p:nvSpPr>
          <p:spPr>
            <a:xfrm>
              <a:off x="461999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0" name="Oval 3029">
              <a:extLst>
                <a:ext uri="{FF2B5EF4-FFF2-40B4-BE49-F238E27FC236}">
                  <a16:creationId xmlns:a16="http://schemas.microsoft.com/office/drawing/2014/main" id="{C7261634-A59B-42CA-87D8-A3F268FA982F}"/>
                </a:ext>
              </a:extLst>
            </p:cNvPr>
            <p:cNvSpPr/>
            <p:nvPr/>
          </p:nvSpPr>
          <p:spPr>
            <a:xfrm>
              <a:off x="717671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1" name="Oval 3030">
              <a:extLst>
                <a:ext uri="{FF2B5EF4-FFF2-40B4-BE49-F238E27FC236}">
                  <a16:creationId xmlns:a16="http://schemas.microsoft.com/office/drawing/2014/main" id="{FE8EFEBD-7281-4797-A04D-387BB4875825}"/>
                </a:ext>
              </a:extLst>
            </p:cNvPr>
            <p:cNvSpPr/>
            <p:nvPr/>
          </p:nvSpPr>
          <p:spPr>
            <a:xfrm>
              <a:off x="978046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2" name="Oval 3031">
              <a:extLst>
                <a:ext uri="{FF2B5EF4-FFF2-40B4-BE49-F238E27FC236}">
                  <a16:creationId xmlns:a16="http://schemas.microsoft.com/office/drawing/2014/main" id="{8DA874D7-BAA2-437F-B648-C28ECE2BCE9E}"/>
                </a:ext>
              </a:extLst>
            </p:cNvPr>
            <p:cNvSpPr/>
            <p:nvPr/>
          </p:nvSpPr>
          <p:spPr>
            <a:xfrm>
              <a:off x="1236200" y="201138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3" name="Oval 3032">
              <a:extLst>
                <a:ext uri="{FF2B5EF4-FFF2-40B4-BE49-F238E27FC236}">
                  <a16:creationId xmlns:a16="http://schemas.microsoft.com/office/drawing/2014/main" id="{054D9BA8-95AE-488F-A071-2E903EEB64CC}"/>
                </a:ext>
              </a:extLst>
            </p:cNvPr>
            <p:cNvSpPr/>
            <p:nvPr/>
          </p:nvSpPr>
          <p:spPr>
            <a:xfrm>
              <a:off x="1493140" y="200913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4" name="Oval 3033">
              <a:extLst>
                <a:ext uri="{FF2B5EF4-FFF2-40B4-BE49-F238E27FC236}">
                  <a16:creationId xmlns:a16="http://schemas.microsoft.com/office/drawing/2014/main" id="{0C9B0C0C-2BEF-4A0E-B209-B8EDBA2F00CB}"/>
                </a:ext>
              </a:extLst>
            </p:cNvPr>
            <p:cNvSpPr/>
            <p:nvPr/>
          </p:nvSpPr>
          <p:spPr>
            <a:xfrm>
              <a:off x="2263815" y="2008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5" name="Oval 3034">
              <a:extLst>
                <a:ext uri="{FF2B5EF4-FFF2-40B4-BE49-F238E27FC236}">
                  <a16:creationId xmlns:a16="http://schemas.microsoft.com/office/drawing/2014/main" id="{04A91E06-32C5-4E20-B043-656082E2F7B9}"/>
                </a:ext>
              </a:extLst>
            </p:cNvPr>
            <p:cNvSpPr/>
            <p:nvPr/>
          </p:nvSpPr>
          <p:spPr>
            <a:xfrm>
              <a:off x="2529289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6" name="Oval 3035">
              <a:extLst>
                <a:ext uri="{FF2B5EF4-FFF2-40B4-BE49-F238E27FC236}">
                  <a16:creationId xmlns:a16="http://schemas.microsoft.com/office/drawing/2014/main" id="{C6C380F7-3DC4-493E-8C6B-59321FD172A0}"/>
                </a:ext>
              </a:extLst>
            </p:cNvPr>
            <p:cNvSpPr/>
            <p:nvPr/>
          </p:nvSpPr>
          <p:spPr>
            <a:xfrm>
              <a:off x="2785801" y="20100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7" name="Oval 3036">
              <a:extLst>
                <a:ext uri="{FF2B5EF4-FFF2-40B4-BE49-F238E27FC236}">
                  <a16:creationId xmlns:a16="http://schemas.microsoft.com/office/drawing/2014/main" id="{FC27A0A4-8B2E-4CA9-9A51-CD1FA3806CC6}"/>
                </a:ext>
              </a:extLst>
            </p:cNvPr>
            <p:cNvSpPr/>
            <p:nvPr/>
          </p:nvSpPr>
          <p:spPr>
            <a:xfrm>
              <a:off x="3042410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8" name="Oval 3037">
              <a:extLst>
                <a:ext uri="{FF2B5EF4-FFF2-40B4-BE49-F238E27FC236}">
                  <a16:creationId xmlns:a16="http://schemas.microsoft.com/office/drawing/2014/main" id="{10E3E20F-3CDD-4276-86A1-A4D5E274EF20}"/>
                </a:ext>
              </a:extLst>
            </p:cNvPr>
            <p:cNvSpPr/>
            <p:nvPr/>
          </p:nvSpPr>
          <p:spPr>
            <a:xfrm>
              <a:off x="459004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39" name="Oval 3038">
              <a:extLst>
                <a:ext uri="{FF2B5EF4-FFF2-40B4-BE49-F238E27FC236}">
                  <a16:creationId xmlns:a16="http://schemas.microsoft.com/office/drawing/2014/main" id="{94975BBC-AD0F-47C7-BD21-F6695479ADAD}"/>
                </a:ext>
              </a:extLst>
            </p:cNvPr>
            <p:cNvSpPr/>
            <p:nvPr/>
          </p:nvSpPr>
          <p:spPr>
            <a:xfrm>
              <a:off x="714676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0" name="Oval 3039">
              <a:extLst>
                <a:ext uri="{FF2B5EF4-FFF2-40B4-BE49-F238E27FC236}">
                  <a16:creationId xmlns:a16="http://schemas.microsoft.com/office/drawing/2014/main" id="{9DC48C60-40CE-4EA3-AF76-C50ED28E802E}"/>
                </a:ext>
              </a:extLst>
            </p:cNvPr>
            <p:cNvSpPr/>
            <p:nvPr/>
          </p:nvSpPr>
          <p:spPr>
            <a:xfrm>
              <a:off x="975051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1" name="Oval 3040">
              <a:extLst>
                <a:ext uri="{FF2B5EF4-FFF2-40B4-BE49-F238E27FC236}">
                  <a16:creationId xmlns:a16="http://schemas.microsoft.com/office/drawing/2014/main" id="{221BBCC0-88B4-440E-BB76-C38D4A1D96A6}"/>
                </a:ext>
              </a:extLst>
            </p:cNvPr>
            <p:cNvSpPr/>
            <p:nvPr/>
          </p:nvSpPr>
          <p:spPr>
            <a:xfrm>
              <a:off x="1233205" y="252901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2" name="Oval 3041">
              <a:extLst>
                <a:ext uri="{FF2B5EF4-FFF2-40B4-BE49-F238E27FC236}">
                  <a16:creationId xmlns:a16="http://schemas.microsoft.com/office/drawing/2014/main" id="{AC49383B-7D22-47B0-A65A-A417AD1EEC1A}"/>
                </a:ext>
              </a:extLst>
            </p:cNvPr>
            <p:cNvSpPr/>
            <p:nvPr/>
          </p:nvSpPr>
          <p:spPr>
            <a:xfrm>
              <a:off x="1490145" y="25267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3" name="Oval 3042">
              <a:extLst>
                <a:ext uri="{FF2B5EF4-FFF2-40B4-BE49-F238E27FC236}">
                  <a16:creationId xmlns:a16="http://schemas.microsoft.com/office/drawing/2014/main" id="{8711B200-CC9D-4957-9EE2-0D217D7430E0}"/>
                </a:ext>
              </a:extLst>
            </p:cNvPr>
            <p:cNvSpPr/>
            <p:nvPr/>
          </p:nvSpPr>
          <p:spPr>
            <a:xfrm>
              <a:off x="2260820" y="25261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4" name="Oval 3043">
              <a:extLst>
                <a:ext uri="{FF2B5EF4-FFF2-40B4-BE49-F238E27FC236}">
                  <a16:creationId xmlns:a16="http://schemas.microsoft.com/office/drawing/2014/main" id="{447FEEB9-6772-4BD2-885D-E76741C7E9B1}"/>
                </a:ext>
              </a:extLst>
            </p:cNvPr>
            <p:cNvSpPr/>
            <p:nvPr/>
          </p:nvSpPr>
          <p:spPr>
            <a:xfrm>
              <a:off x="2526294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5" name="Oval 3044">
              <a:extLst>
                <a:ext uri="{FF2B5EF4-FFF2-40B4-BE49-F238E27FC236}">
                  <a16:creationId xmlns:a16="http://schemas.microsoft.com/office/drawing/2014/main" id="{EA07FE84-CDAD-48E8-A8FD-5A4DC58F0513}"/>
                </a:ext>
              </a:extLst>
            </p:cNvPr>
            <p:cNvSpPr/>
            <p:nvPr/>
          </p:nvSpPr>
          <p:spPr>
            <a:xfrm>
              <a:off x="2782805" y="252767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6" name="Oval 3045">
              <a:extLst>
                <a:ext uri="{FF2B5EF4-FFF2-40B4-BE49-F238E27FC236}">
                  <a16:creationId xmlns:a16="http://schemas.microsoft.com/office/drawing/2014/main" id="{280395F2-D4A1-4A8A-A279-CA8C5DD55053}"/>
                </a:ext>
              </a:extLst>
            </p:cNvPr>
            <p:cNvSpPr/>
            <p:nvPr/>
          </p:nvSpPr>
          <p:spPr>
            <a:xfrm>
              <a:off x="3039415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7" name="Oval 3046">
              <a:extLst>
                <a:ext uri="{FF2B5EF4-FFF2-40B4-BE49-F238E27FC236}">
                  <a16:creationId xmlns:a16="http://schemas.microsoft.com/office/drawing/2014/main" id="{4D402289-69DA-45E4-BDAF-A8636FB6F754}"/>
                </a:ext>
              </a:extLst>
            </p:cNvPr>
            <p:cNvSpPr/>
            <p:nvPr/>
          </p:nvSpPr>
          <p:spPr>
            <a:xfrm>
              <a:off x="460764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8" name="Oval 3047">
              <a:extLst>
                <a:ext uri="{FF2B5EF4-FFF2-40B4-BE49-F238E27FC236}">
                  <a16:creationId xmlns:a16="http://schemas.microsoft.com/office/drawing/2014/main" id="{62FC63F3-599D-46D5-81A5-4BA8F4D358A7}"/>
                </a:ext>
              </a:extLst>
            </p:cNvPr>
            <p:cNvSpPr/>
            <p:nvPr/>
          </p:nvSpPr>
          <p:spPr>
            <a:xfrm>
              <a:off x="716436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49" name="Oval 3048">
              <a:extLst>
                <a:ext uri="{FF2B5EF4-FFF2-40B4-BE49-F238E27FC236}">
                  <a16:creationId xmlns:a16="http://schemas.microsoft.com/office/drawing/2014/main" id="{67C029C0-7DD8-4471-80BD-B6E7FB88C27B}"/>
                </a:ext>
              </a:extLst>
            </p:cNvPr>
            <p:cNvSpPr/>
            <p:nvPr/>
          </p:nvSpPr>
          <p:spPr>
            <a:xfrm>
              <a:off x="976811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0" name="Oval 3049">
              <a:extLst>
                <a:ext uri="{FF2B5EF4-FFF2-40B4-BE49-F238E27FC236}">
                  <a16:creationId xmlns:a16="http://schemas.microsoft.com/office/drawing/2014/main" id="{D689525B-3275-4E7B-8C29-7E15737E52A5}"/>
                </a:ext>
              </a:extLst>
            </p:cNvPr>
            <p:cNvSpPr/>
            <p:nvPr/>
          </p:nvSpPr>
          <p:spPr>
            <a:xfrm>
              <a:off x="1234964" y="278568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1" name="Oval 3050">
              <a:extLst>
                <a:ext uri="{FF2B5EF4-FFF2-40B4-BE49-F238E27FC236}">
                  <a16:creationId xmlns:a16="http://schemas.microsoft.com/office/drawing/2014/main" id="{8AAEAFEE-737A-4112-85AB-BC66214ECF0C}"/>
                </a:ext>
              </a:extLst>
            </p:cNvPr>
            <p:cNvSpPr/>
            <p:nvPr/>
          </p:nvSpPr>
          <p:spPr>
            <a:xfrm>
              <a:off x="1491905" y="2783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2" name="Oval 3051">
              <a:extLst>
                <a:ext uri="{FF2B5EF4-FFF2-40B4-BE49-F238E27FC236}">
                  <a16:creationId xmlns:a16="http://schemas.microsoft.com/office/drawing/2014/main" id="{816057C4-CB66-4599-9551-4123F739844C}"/>
                </a:ext>
              </a:extLst>
            </p:cNvPr>
            <p:cNvSpPr/>
            <p:nvPr/>
          </p:nvSpPr>
          <p:spPr>
            <a:xfrm>
              <a:off x="2262579" y="27828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3" name="Oval 3052">
              <a:extLst>
                <a:ext uri="{FF2B5EF4-FFF2-40B4-BE49-F238E27FC236}">
                  <a16:creationId xmlns:a16="http://schemas.microsoft.com/office/drawing/2014/main" id="{D1AE8F52-1DFC-4783-A331-D9781CD17834}"/>
                </a:ext>
              </a:extLst>
            </p:cNvPr>
            <p:cNvSpPr/>
            <p:nvPr/>
          </p:nvSpPr>
          <p:spPr>
            <a:xfrm>
              <a:off x="2528054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4" name="Oval 3053">
              <a:extLst>
                <a:ext uri="{FF2B5EF4-FFF2-40B4-BE49-F238E27FC236}">
                  <a16:creationId xmlns:a16="http://schemas.microsoft.com/office/drawing/2014/main" id="{43E9948A-54C3-46EC-8A6A-41A45A7A16EC}"/>
                </a:ext>
              </a:extLst>
            </p:cNvPr>
            <p:cNvSpPr/>
            <p:nvPr/>
          </p:nvSpPr>
          <p:spPr>
            <a:xfrm>
              <a:off x="2784565" y="278434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5" name="Oval 3054">
              <a:extLst>
                <a:ext uri="{FF2B5EF4-FFF2-40B4-BE49-F238E27FC236}">
                  <a16:creationId xmlns:a16="http://schemas.microsoft.com/office/drawing/2014/main" id="{6E6DEACB-BAEB-4B80-8BEC-D4C826D982F0}"/>
                </a:ext>
              </a:extLst>
            </p:cNvPr>
            <p:cNvSpPr/>
            <p:nvPr/>
          </p:nvSpPr>
          <p:spPr>
            <a:xfrm>
              <a:off x="3041175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6" name="Oval 3055">
              <a:extLst>
                <a:ext uri="{FF2B5EF4-FFF2-40B4-BE49-F238E27FC236}">
                  <a16:creationId xmlns:a16="http://schemas.microsoft.com/office/drawing/2014/main" id="{8E2A97E5-2689-4270-A78C-B4810B4D5760}"/>
                </a:ext>
              </a:extLst>
            </p:cNvPr>
            <p:cNvSpPr/>
            <p:nvPr/>
          </p:nvSpPr>
          <p:spPr>
            <a:xfrm>
              <a:off x="457769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7" name="Oval 3056">
              <a:extLst>
                <a:ext uri="{FF2B5EF4-FFF2-40B4-BE49-F238E27FC236}">
                  <a16:creationId xmlns:a16="http://schemas.microsoft.com/office/drawing/2014/main" id="{DC537633-024D-4856-8307-73BF782334A4}"/>
                </a:ext>
              </a:extLst>
            </p:cNvPr>
            <p:cNvSpPr/>
            <p:nvPr/>
          </p:nvSpPr>
          <p:spPr>
            <a:xfrm>
              <a:off x="713440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8" name="Oval 3057">
              <a:extLst>
                <a:ext uri="{FF2B5EF4-FFF2-40B4-BE49-F238E27FC236}">
                  <a16:creationId xmlns:a16="http://schemas.microsoft.com/office/drawing/2014/main" id="{B4A84C6F-9393-4BE1-BA6B-FF4B6A122513}"/>
                </a:ext>
              </a:extLst>
            </p:cNvPr>
            <p:cNvSpPr/>
            <p:nvPr/>
          </p:nvSpPr>
          <p:spPr>
            <a:xfrm>
              <a:off x="973815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59" name="Oval 3058">
              <a:extLst>
                <a:ext uri="{FF2B5EF4-FFF2-40B4-BE49-F238E27FC236}">
                  <a16:creationId xmlns:a16="http://schemas.microsoft.com/office/drawing/2014/main" id="{10CB3A7F-A98D-4E9E-9999-F7C2DEC1AD7C}"/>
                </a:ext>
              </a:extLst>
            </p:cNvPr>
            <p:cNvSpPr/>
            <p:nvPr/>
          </p:nvSpPr>
          <p:spPr>
            <a:xfrm>
              <a:off x="1231969" y="304471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0" name="Oval 3059">
              <a:extLst>
                <a:ext uri="{FF2B5EF4-FFF2-40B4-BE49-F238E27FC236}">
                  <a16:creationId xmlns:a16="http://schemas.microsoft.com/office/drawing/2014/main" id="{39F454C4-FF6A-4CF7-8B83-E45811A2EF6F}"/>
                </a:ext>
              </a:extLst>
            </p:cNvPr>
            <p:cNvSpPr/>
            <p:nvPr/>
          </p:nvSpPr>
          <p:spPr>
            <a:xfrm>
              <a:off x="1488910" y="30424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1" name="Oval 3060">
              <a:extLst>
                <a:ext uri="{FF2B5EF4-FFF2-40B4-BE49-F238E27FC236}">
                  <a16:creationId xmlns:a16="http://schemas.microsoft.com/office/drawing/2014/main" id="{CAC25C58-8FC0-4240-B67B-3D900C3C8EA3}"/>
                </a:ext>
              </a:extLst>
            </p:cNvPr>
            <p:cNvSpPr/>
            <p:nvPr/>
          </p:nvSpPr>
          <p:spPr>
            <a:xfrm>
              <a:off x="2259584" y="304188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2" name="Oval 3061">
              <a:extLst>
                <a:ext uri="{FF2B5EF4-FFF2-40B4-BE49-F238E27FC236}">
                  <a16:creationId xmlns:a16="http://schemas.microsoft.com/office/drawing/2014/main" id="{2E81FD4F-6B53-4CAE-9E53-2C92DD999285}"/>
                </a:ext>
              </a:extLst>
            </p:cNvPr>
            <p:cNvSpPr/>
            <p:nvPr/>
          </p:nvSpPr>
          <p:spPr>
            <a:xfrm>
              <a:off x="252505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3" name="Oval 3062">
              <a:extLst>
                <a:ext uri="{FF2B5EF4-FFF2-40B4-BE49-F238E27FC236}">
                  <a16:creationId xmlns:a16="http://schemas.microsoft.com/office/drawing/2014/main" id="{E237BA8D-5D5B-4CBA-95BD-C7CEDCFC6D9F}"/>
                </a:ext>
              </a:extLst>
            </p:cNvPr>
            <p:cNvSpPr/>
            <p:nvPr/>
          </p:nvSpPr>
          <p:spPr>
            <a:xfrm>
              <a:off x="2781570" y="304338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4" name="Oval 3063">
              <a:extLst>
                <a:ext uri="{FF2B5EF4-FFF2-40B4-BE49-F238E27FC236}">
                  <a16:creationId xmlns:a16="http://schemas.microsoft.com/office/drawing/2014/main" id="{5B7BDFB7-AC8A-4236-B687-06C80ED149C4}"/>
                </a:ext>
              </a:extLst>
            </p:cNvPr>
            <p:cNvSpPr/>
            <p:nvPr/>
          </p:nvSpPr>
          <p:spPr>
            <a:xfrm>
              <a:off x="303817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5" name="Oval 3064">
              <a:extLst>
                <a:ext uri="{FF2B5EF4-FFF2-40B4-BE49-F238E27FC236}">
                  <a16:creationId xmlns:a16="http://schemas.microsoft.com/office/drawing/2014/main" id="{A76A3C23-E24E-44DF-AA16-C63014D743FD}"/>
                </a:ext>
              </a:extLst>
            </p:cNvPr>
            <p:cNvSpPr/>
            <p:nvPr/>
          </p:nvSpPr>
          <p:spPr>
            <a:xfrm>
              <a:off x="457769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6" name="Oval 3065">
              <a:extLst>
                <a:ext uri="{FF2B5EF4-FFF2-40B4-BE49-F238E27FC236}">
                  <a16:creationId xmlns:a16="http://schemas.microsoft.com/office/drawing/2014/main" id="{FF870B34-38DD-40F9-B09D-125FD012CBC1}"/>
                </a:ext>
              </a:extLst>
            </p:cNvPr>
            <p:cNvSpPr/>
            <p:nvPr/>
          </p:nvSpPr>
          <p:spPr>
            <a:xfrm>
              <a:off x="713440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7" name="Oval 3066">
              <a:extLst>
                <a:ext uri="{FF2B5EF4-FFF2-40B4-BE49-F238E27FC236}">
                  <a16:creationId xmlns:a16="http://schemas.microsoft.com/office/drawing/2014/main" id="{B2A090FD-C388-4907-95BB-8A9C3A1435AD}"/>
                </a:ext>
              </a:extLst>
            </p:cNvPr>
            <p:cNvSpPr/>
            <p:nvPr/>
          </p:nvSpPr>
          <p:spPr>
            <a:xfrm>
              <a:off x="973815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8" name="Oval 3067">
              <a:extLst>
                <a:ext uri="{FF2B5EF4-FFF2-40B4-BE49-F238E27FC236}">
                  <a16:creationId xmlns:a16="http://schemas.microsoft.com/office/drawing/2014/main" id="{2942D1FB-6E88-4BFF-A383-4801E8A2899D}"/>
                </a:ext>
              </a:extLst>
            </p:cNvPr>
            <p:cNvSpPr/>
            <p:nvPr/>
          </p:nvSpPr>
          <p:spPr>
            <a:xfrm>
              <a:off x="1231969" y="33022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69" name="Oval 3068">
              <a:extLst>
                <a:ext uri="{FF2B5EF4-FFF2-40B4-BE49-F238E27FC236}">
                  <a16:creationId xmlns:a16="http://schemas.microsoft.com/office/drawing/2014/main" id="{B68B5F5D-1634-4537-BF42-0381B98F2A19}"/>
                </a:ext>
              </a:extLst>
            </p:cNvPr>
            <p:cNvSpPr/>
            <p:nvPr/>
          </p:nvSpPr>
          <p:spPr>
            <a:xfrm>
              <a:off x="1488910" y="330000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0" name="Oval 3069">
              <a:extLst>
                <a:ext uri="{FF2B5EF4-FFF2-40B4-BE49-F238E27FC236}">
                  <a16:creationId xmlns:a16="http://schemas.microsoft.com/office/drawing/2014/main" id="{DD006250-7848-4E97-A67A-830282B8DB81}"/>
                </a:ext>
              </a:extLst>
            </p:cNvPr>
            <p:cNvSpPr/>
            <p:nvPr/>
          </p:nvSpPr>
          <p:spPr>
            <a:xfrm>
              <a:off x="2259584" y="32994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1" name="Oval 3070">
              <a:extLst>
                <a:ext uri="{FF2B5EF4-FFF2-40B4-BE49-F238E27FC236}">
                  <a16:creationId xmlns:a16="http://schemas.microsoft.com/office/drawing/2014/main" id="{2305CF94-639E-48BA-8BD6-97757D5E548D}"/>
                </a:ext>
              </a:extLst>
            </p:cNvPr>
            <p:cNvSpPr/>
            <p:nvPr/>
          </p:nvSpPr>
          <p:spPr>
            <a:xfrm>
              <a:off x="252505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2" name="Oval 3071">
              <a:extLst>
                <a:ext uri="{FF2B5EF4-FFF2-40B4-BE49-F238E27FC236}">
                  <a16:creationId xmlns:a16="http://schemas.microsoft.com/office/drawing/2014/main" id="{49B26798-0409-4252-82A6-FC194048A140}"/>
                </a:ext>
              </a:extLst>
            </p:cNvPr>
            <p:cNvSpPr/>
            <p:nvPr/>
          </p:nvSpPr>
          <p:spPr>
            <a:xfrm>
              <a:off x="2781570" y="33009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3" name="Oval 3072">
              <a:extLst>
                <a:ext uri="{FF2B5EF4-FFF2-40B4-BE49-F238E27FC236}">
                  <a16:creationId xmlns:a16="http://schemas.microsoft.com/office/drawing/2014/main" id="{EBCEC221-6588-49DD-885D-6A624AE969CB}"/>
                </a:ext>
              </a:extLst>
            </p:cNvPr>
            <p:cNvSpPr/>
            <p:nvPr/>
          </p:nvSpPr>
          <p:spPr>
            <a:xfrm>
              <a:off x="303817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4" name="Oval 3073">
              <a:extLst>
                <a:ext uri="{FF2B5EF4-FFF2-40B4-BE49-F238E27FC236}">
                  <a16:creationId xmlns:a16="http://schemas.microsoft.com/office/drawing/2014/main" id="{E222F9DD-4656-4E73-B271-3313280E9AAC}"/>
                </a:ext>
              </a:extLst>
            </p:cNvPr>
            <p:cNvSpPr/>
            <p:nvPr/>
          </p:nvSpPr>
          <p:spPr>
            <a:xfrm>
              <a:off x="461257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5" name="Oval 3074">
              <a:extLst>
                <a:ext uri="{FF2B5EF4-FFF2-40B4-BE49-F238E27FC236}">
                  <a16:creationId xmlns:a16="http://schemas.microsoft.com/office/drawing/2014/main" id="{82ECE9E6-8D78-4239-979D-506C4E8E2157}"/>
                </a:ext>
              </a:extLst>
            </p:cNvPr>
            <p:cNvSpPr/>
            <p:nvPr/>
          </p:nvSpPr>
          <p:spPr>
            <a:xfrm>
              <a:off x="716929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6" name="Oval 3075">
              <a:extLst>
                <a:ext uri="{FF2B5EF4-FFF2-40B4-BE49-F238E27FC236}">
                  <a16:creationId xmlns:a16="http://schemas.microsoft.com/office/drawing/2014/main" id="{27551451-E764-4BA2-B7D6-096DCDAA7B1C}"/>
                </a:ext>
              </a:extLst>
            </p:cNvPr>
            <p:cNvSpPr/>
            <p:nvPr/>
          </p:nvSpPr>
          <p:spPr>
            <a:xfrm>
              <a:off x="977304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7" name="Oval 3076">
              <a:extLst>
                <a:ext uri="{FF2B5EF4-FFF2-40B4-BE49-F238E27FC236}">
                  <a16:creationId xmlns:a16="http://schemas.microsoft.com/office/drawing/2014/main" id="{02CF19A5-1A63-4B3C-9929-80CF47296D47}"/>
                </a:ext>
              </a:extLst>
            </p:cNvPr>
            <p:cNvSpPr/>
            <p:nvPr/>
          </p:nvSpPr>
          <p:spPr>
            <a:xfrm>
              <a:off x="1235458" y="356276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8" name="Oval 3077">
              <a:extLst>
                <a:ext uri="{FF2B5EF4-FFF2-40B4-BE49-F238E27FC236}">
                  <a16:creationId xmlns:a16="http://schemas.microsoft.com/office/drawing/2014/main" id="{3404AEE1-032D-44FE-B0AF-82F88BBB6109}"/>
                </a:ext>
              </a:extLst>
            </p:cNvPr>
            <p:cNvSpPr/>
            <p:nvPr/>
          </p:nvSpPr>
          <p:spPr>
            <a:xfrm>
              <a:off x="1492398" y="3560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79" name="Oval 3078">
              <a:extLst>
                <a:ext uri="{FF2B5EF4-FFF2-40B4-BE49-F238E27FC236}">
                  <a16:creationId xmlns:a16="http://schemas.microsoft.com/office/drawing/2014/main" id="{15B591CA-9541-44E1-B70E-54D9599BC19B}"/>
                </a:ext>
              </a:extLst>
            </p:cNvPr>
            <p:cNvSpPr/>
            <p:nvPr/>
          </p:nvSpPr>
          <p:spPr>
            <a:xfrm>
              <a:off x="2263073" y="355993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0" name="Oval 3079">
              <a:extLst>
                <a:ext uri="{FF2B5EF4-FFF2-40B4-BE49-F238E27FC236}">
                  <a16:creationId xmlns:a16="http://schemas.microsoft.com/office/drawing/2014/main" id="{4FC01A99-1F10-4F30-945A-918B43565DDC}"/>
                </a:ext>
              </a:extLst>
            </p:cNvPr>
            <p:cNvSpPr/>
            <p:nvPr/>
          </p:nvSpPr>
          <p:spPr>
            <a:xfrm>
              <a:off x="2528547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1" name="Oval 3080">
              <a:extLst>
                <a:ext uri="{FF2B5EF4-FFF2-40B4-BE49-F238E27FC236}">
                  <a16:creationId xmlns:a16="http://schemas.microsoft.com/office/drawing/2014/main" id="{C84CDD86-452F-4459-863F-A02A028B9AFF}"/>
                </a:ext>
              </a:extLst>
            </p:cNvPr>
            <p:cNvSpPr/>
            <p:nvPr/>
          </p:nvSpPr>
          <p:spPr>
            <a:xfrm>
              <a:off x="2785059" y="3561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2" name="Oval 3081">
              <a:extLst>
                <a:ext uri="{FF2B5EF4-FFF2-40B4-BE49-F238E27FC236}">
                  <a16:creationId xmlns:a16="http://schemas.microsoft.com/office/drawing/2014/main" id="{AF841D9D-0200-44AE-96DC-CCA4C0A8906F}"/>
                </a:ext>
              </a:extLst>
            </p:cNvPr>
            <p:cNvSpPr/>
            <p:nvPr/>
          </p:nvSpPr>
          <p:spPr>
            <a:xfrm>
              <a:off x="3041668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3" name="Oval 3082">
              <a:extLst>
                <a:ext uri="{FF2B5EF4-FFF2-40B4-BE49-F238E27FC236}">
                  <a16:creationId xmlns:a16="http://schemas.microsoft.com/office/drawing/2014/main" id="{26D2D01B-EE8F-4F11-B424-CE7B9D330EFA}"/>
                </a:ext>
              </a:extLst>
            </p:cNvPr>
            <p:cNvSpPr/>
            <p:nvPr/>
          </p:nvSpPr>
          <p:spPr>
            <a:xfrm>
              <a:off x="453243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4" name="Oval 3083">
              <a:extLst>
                <a:ext uri="{FF2B5EF4-FFF2-40B4-BE49-F238E27FC236}">
                  <a16:creationId xmlns:a16="http://schemas.microsoft.com/office/drawing/2014/main" id="{D774F1F2-DA67-476D-B6C3-D5C18EBDB5EA}"/>
                </a:ext>
              </a:extLst>
            </p:cNvPr>
            <p:cNvSpPr/>
            <p:nvPr/>
          </p:nvSpPr>
          <p:spPr>
            <a:xfrm>
              <a:off x="708915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5" name="Oval 3084">
              <a:extLst>
                <a:ext uri="{FF2B5EF4-FFF2-40B4-BE49-F238E27FC236}">
                  <a16:creationId xmlns:a16="http://schemas.microsoft.com/office/drawing/2014/main" id="{5BDC0C42-4315-4321-A01D-215596CC099E}"/>
                </a:ext>
              </a:extLst>
            </p:cNvPr>
            <p:cNvSpPr/>
            <p:nvPr/>
          </p:nvSpPr>
          <p:spPr>
            <a:xfrm>
              <a:off x="969290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6" name="Oval 3085">
              <a:extLst>
                <a:ext uri="{FF2B5EF4-FFF2-40B4-BE49-F238E27FC236}">
                  <a16:creationId xmlns:a16="http://schemas.microsoft.com/office/drawing/2014/main" id="{BF21C48C-FE28-4D48-BC73-6274B3044B73}"/>
                </a:ext>
              </a:extLst>
            </p:cNvPr>
            <p:cNvSpPr/>
            <p:nvPr/>
          </p:nvSpPr>
          <p:spPr>
            <a:xfrm>
              <a:off x="1227444" y="22738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7" name="Oval 3086">
              <a:extLst>
                <a:ext uri="{FF2B5EF4-FFF2-40B4-BE49-F238E27FC236}">
                  <a16:creationId xmlns:a16="http://schemas.microsoft.com/office/drawing/2014/main" id="{13056A6A-C9C0-42C0-BDA0-389B550DA9A9}"/>
                </a:ext>
              </a:extLst>
            </p:cNvPr>
            <p:cNvSpPr/>
            <p:nvPr/>
          </p:nvSpPr>
          <p:spPr>
            <a:xfrm>
              <a:off x="1484384" y="22716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8" name="Oval 3087">
              <a:extLst>
                <a:ext uri="{FF2B5EF4-FFF2-40B4-BE49-F238E27FC236}">
                  <a16:creationId xmlns:a16="http://schemas.microsoft.com/office/drawing/2014/main" id="{6F2DA97F-2E2B-4CCE-93B2-4E6552FE9EA3}"/>
                </a:ext>
              </a:extLst>
            </p:cNvPr>
            <p:cNvSpPr/>
            <p:nvPr/>
          </p:nvSpPr>
          <p:spPr>
            <a:xfrm>
              <a:off x="2009918" y="974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89" name="Oval 3088">
              <a:extLst>
                <a:ext uri="{FF2B5EF4-FFF2-40B4-BE49-F238E27FC236}">
                  <a16:creationId xmlns:a16="http://schemas.microsoft.com/office/drawing/2014/main" id="{4F720A84-3605-4C21-A413-E1B5C8CBA6FD}"/>
                </a:ext>
              </a:extLst>
            </p:cNvPr>
            <p:cNvSpPr/>
            <p:nvPr/>
          </p:nvSpPr>
          <p:spPr>
            <a:xfrm>
              <a:off x="2006923" y="123380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0" name="Oval 3089">
              <a:extLst>
                <a:ext uri="{FF2B5EF4-FFF2-40B4-BE49-F238E27FC236}">
                  <a16:creationId xmlns:a16="http://schemas.microsoft.com/office/drawing/2014/main" id="{754E58F6-9AF4-4F70-B2AA-98A6511F8992}"/>
                </a:ext>
              </a:extLst>
            </p:cNvPr>
            <p:cNvSpPr/>
            <p:nvPr/>
          </p:nvSpPr>
          <p:spPr>
            <a:xfrm>
              <a:off x="2008682" y="14951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1" name="Oval 3090">
              <a:extLst>
                <a:ext uri="{FF2B5EF4-FFF2-40B4-BE49-F238E27FC236}">
                  <a16:creationId xmlns:a16="http://schemas.microsoft.com/office/drawing/2014/main" id="{96FD9AB0-B15F-4E64-8453-5A824C2688E9}"/>
                </a:ext>
              </a:extLst>
            </p:cNvPr>
            <p:cNvSpPr/>
            <p:nvPr/>
          </p:nvSpPr>
          <p:spPr>
            <a:xfrm>
              <a:off x="2008682" y="174935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2" name="Oval 3091">
              <a:extLst>
                <a:ext uri="{FF2B5EF4-FFF2-40B4-BE49-F238E27FC236}">
                  <a16:creationId xmlns:a16="http://schemas.microsoft.com/office/drawing/2014/main" id="{75682A53-ACA1-4AB2-9711-B5B289E03E21}"/>
                </a:ext>
              </a:extLst>
            </p:cNvPr>
            <p:cNvSpPr/>
            <p:nvPr/>
          </p:nvSpPr>
          <p:spPr>
            <a:xfrm>
              <a:off x="2009918" y="200839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3" name="Oval 3092">
              <a:extLst>
                <a:ext uri="{FF2B5EF4-FFF2-40B4-BE49-F238E27FC236}">
                  <a16:creationId xmlns:a16="http://schemas.microsoft.com/office/drawing/2014/main" id="{D7C5D8E0-5EC9-4171-BF9D-C55897602778}"/>
                </a:ext>
              </a:extLst>
            </p:cNvPr>
            <p:cNvSpPr/>
            <p:nvPr/>
          </p:nvSpPr>
          <p:spPr>
            <a:xfrm>
              <a:off x="2006923" y="25260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4" name="Oval 3093">
              <a:extLst>
                <a:ext uri="{FF2B5EF4-FFF2-40B4-BE49-F238E27FC236}">
                  <a16:creationId xmlns:a16="http://schemas.microsoft.com/office/drawing/2014/main" id="{2EE554CC-D268-44B3-AE56-52911990AE10}"/>
                </a:ext>
              </a:extLst>
            </p:cNvPr>
            <p:cNvSpPr/>
            <p:nvPr/>
          </p:nvSpPr>
          <p:spPr>
            <a:xfrm>
              <a:off x="2008682" y="27826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5" name="Oval 3094">
              <a:extLst>
                <a:ext uri="{FF2B5EF4-FFF2-40B4-BE49-F238E27FC236}">
                  <a16:creationId xmlns:a16="http://schemas.microsoft.com/office/drawing/2014/main" id="{876D7F5A-D605-48E9-8D22-282A71F248F8}"/>
                </a:ext>
              </a:extLst>
            </p:cNvPr>
            <p:cNvSpPr/>
            <p:nvPr/>
          </p:nvSpPr>
          <p:spPr>
            <a:xfrm>
              <a:off x="2005687" y="304171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6" name="Oval 3095">
              <a:extLst>
                <a:ext uri="{FF2B5EF4-FFF2-40B4-BE49-F238E27FC236}">
                  <a16:creationId xmlns:a16="http://schemas.microsoft.com/office/drawing/2014/main" id="{4CF41FEE-1F95-4222-87BD-99D412D09B84}"/>
                </a:ext>
              </a:extLst>
            </p:cNvPr>
            <p:cNvSpPr/>
            <p:nvPr/>
          </p:nvSpPr>
          <p:spPr>
            <a:xfrm>
              <a:off x="2005687" y="329925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7" name="Oval 3096">
              <a:extLst>
                <a:ext uri="{FF2B5EF4-FFF2-40B4-BE49-F238E27FC236}">
                  <a16:creationId xmlns:a16="http://schemas.microsoft.com/office/drawing/2014/main" id="{206B2888-B1DE-4271-B786-9914D5EF815E}"/>
                </a:ext>
              </a:extLst>
            </p:cNvPr>
            <p:cNvSpPr/>
            <p:nvPr/>
          </p:nvSpPr>
          <p:spPr>
            <a:xfrm>
              <a:off x="2009176" y="35597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8" name="Oval 3097">
              <a:extLst>
                <a:ext uri="{FF2B5EF4-FFF2-40B4-BE49-F238E27FC236}">
                  <a16:creationId xmlns:a16="http://schemas.microsoft.com/office/drawing/2014/main" id="{A0AB603B-AFC3-453E-85F0-68F9AEC32610}"/>
                </a:ext>
              </a:extLst>
            </p:cNvPr>
            <p:cNvSpPr/>
            <p:nvPr/>
          </p:nvSpPr>
          <p:spPr>
            <a:xfrm>
              <a:off x="2001162" y="22708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099" name="Oval 3098">
              <a:extLst>
                <a:ext uri="{FF2B5EF4-FFF2-40B4-BE49-F238E27FC236}">
                  <a16:creationId xmlns:a16="http://schemas.microsoft.com/office/drawing/2014/main" id="{683EEF72-4FDC-4E80-932F-B9026BA7BA5C}"/>
                </a:ext>
              </a:extLst>
            </p:cNvPr>
            <p:cNvSpPr/>
            <p:nvPr/>
          </p:nvSpPr>
          <p:spPr>
            <a:xfrm>
              <a:off x="2255059" y="22710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0" name="Oval 3099">
              <a:extLst>
                <a:ext uri="{FF2B5EF4-FFF2-40B4-BE49-F238E27FC236}">
                  <a16:creationId xmlns:a16="http://schemas.microsoft.com/office/drawing/2014/main" id="{5A264297-40F3-47F4-9FFB-B5501016D835}"/>
                </a:ext>
              </a:extLst>
            </p:cNvPr>
            <p:cNvSpPr/>
            <p:nvPr/>
          </p:nvSpPr>
          <p:spPr>
            <a:xfrm>
              <a:off x="2520533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1" name="Oval 3100">
              <a:extLst>
                <a:ext uri="{FF2B5EF4-FFF2-40B4-BE49-F238E27FC236}">
                  <a16:creationId xmlns:a16="http://schemas.microsoft.com/office/drawing/2014/main" id="{CD6BD3EC-8439-4E52-9F0B-49F3EEFF4CE4}"/>
                </a:ext>
              </a:extLst>
            </p:cNvPr>
            <p:cNvSpPr/>
            <p:nvPr/>
          </p:nvSpPr>
          <p:spPr>
            <a:xfrm>
              <a:off x="2777044" y="227253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2" name="Oval 3101">
              <a:extLst>
                <a:ext uri="{FF2B5EF4-FFF2-40B4-BE49-F238E27FC236}">
                  <a16:creationId xmlns:a16="http://schemas.microsoft.com/office/drawing/2014/main" id="{8C9A2FD5-0401-46A3-BD50-937553707FB3}"/>
                </a:ext>
              </a:extLst>
            </p:cNvPr>
            <p:cNvSpPr/>
            <p:nvPr/>
          </p:nvSpPr>
          <p:spPr>
            <a:xfrm>
              <a:off x="3033654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3" name="Oval 3102">
              <a:extLst>
                <a:ext uri="{FF2B5EF4-FFF2-40B4-BE49-F238E27FC236}">
                  <a16:creationId xmlns:a16="http://schemas.microsoft.com/office/drawing/2014/main" id="{0F753B76-6F37-496E-B622-2E9431B6C92C}"/>
                </a:ext>
              </a:extLst>
            </p:cNvPr>
            <p:cNvSpPr/>
            <p:nvPr/>
          </p:nvSpPr>
          <p:spPr>
            <a:xfrm>
              <a:off x="1755918" y="97939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4" name="Oval 3103">
              <a:extLst>
                <a:ext uri="{FF2B5EF4-FFF2-40B4-BE49-F238E27FC236}">
                  <a16:creationId xmlns:a16="http://schemas.microsoft.com/office/drawing/2014/main" id="{68F13345-AA61-4805-9982-0340F016D8C0}"/>
                </a:ext>
              </a:extLst>
            </p:cNvPr>
            <p:cNvSpPr/>
            <p:nvPr/>
          </p:nvSpPr>
          <p:spPr>
            <a:xfrm>
              <a:off x="1752922" y="12386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5" name="Oval 3104">
              <a:extLst>
                <a:ext uri="{FF2B5EF4-FFF2-40B4-BE49-F238E27FC236}">
                  <a16:creationId xmlns:a16="http://schemas.microsoft.com/office/drawing/2014/main" id="{BDBB9D47-88C9-4AAC-B7B5-BB4F8E72E5CC}"/>
                </a:ext>
              </a:extLst>
            </p:cNvPr>
            <p:cNvSpPr/>
            <p:nvPr/>
          </p:nvSpPr>
          <p:spPr>
            <a:xfrm>
              <a:off x="1754682" y="149996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6" name="Oval 3105">
              <a:extLst>
                <a:ext uri="{FF2B5EF4-FFF2-40B4-BE49-F238E27FC236}">
                  <a16:creationId xmlns:a16="http://schemas.microsoft.com/office/drawing/2014/main" id="{DDA0A6A2-6887-4CA2-BBE4-E23C337DC41E}"/>
                </a:ext>
              </a:extLst>
            </p:cNvPr>
            <p:cNvSpPr/>
            <p:nvPr/>
          </p:nvSpPr>
          <p:spPr>
            <a:xfrm>
              <a:off x="1754682" y="175420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7" name="Oval 3106">
              <a:extLst>
                <a:ext uri="{FF2B5EF4-FFF2-40B4-BE49-F238E27FC236}">
                  <a16:creationId xmlns:a16="http://schemas.microsoft.com/office/drawing/2014/main" id="{DF8E0622-BC58-4EB6-8194-F0930D7238B3}"/>
                </a:ext>
              </a:extLst>
            </p:cNvPr>
            <p:cNvSpPr/>
            <p:nvPr/>
          </p:nvSpPr>
          <p:spPr>
            <a:xfrm>
              <a:off x="1755918" y="201323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8" name="Oval 3107">
              <a:extLst>
                <a:ext uri="{FF2B5EF4-FFF2-40B4-BE49-F238E27FC236}">
                  <a16:creationId xmlns:a16="http://schemas.microsoft.com/office/drawing/2014/main" id="{C046DC42-FC6A-42B2-BC43-228360F1D1D6}"/>
                </a:ext>
              </a:extLst>
            </p:cNvPr>
            <p:cNvSpPr/>
            <p:nvPr/>
          </p:nvSpPr>
          <p:spPr>
            <a:xfrm>
              <a:off x="1752922" y="253086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09" name="Oval 3108">
              <a:extLst>
                <a:ext uri="{FF2B5EF4-FFF2-40B4-BE49-F238E27FC236}">
                  <a16:creationId xmlns:a16="http://schemas.microsoft.com/office/drawing/2014/main" id="{29B1CB76-8CCF-44D0-851D-13664831A7F0}"/>
                </a:ext>
              </a:extLst>
            </p:cNvPr>
            <p:cNvSpPr/>
            <p:nvPr/>
          </p:nvSpPr>
          <p:spPr>
            <a:xfrm>
              <a:off x="1754682" y="27875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10" name="Oval 3109">
              <a:extLst>
                <a:ext uri="{FF2B5EF4-FFF2-40B4-BE49-F238E27FC236}">
                  <a16:creationId xmlns:a16="http://schemas.microsoft.com/office/drawing/2014/main" id="{3AF3EF4B-40C5-4BCE-9587-8C05B20AA8E5}"/>
                </a:ext>
              </a:extLst>
            </p:cNvPr>
            <p:cNvSpPr/>
            <p:nvPr/>
          </p:nvSpPr>
          <p:spPr>
            <a:xfrm>
              <a:off x="1751687" y="30465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11" name="Oval 3110">
              <a:extLst>
                <a:ext uri="{FF2B5EF4-FFF2-40B4-BE49-F238E27FC236}">
                  <a16:creationId xmlns:a16="http://schemas.microsoft.com/office/drawing/2014/main" id="{5A2EE6A0-89E8-4BB6-B43A-BBEDD3C5D4F7}"/>
                </a:ext>
              </a:extLst>
            </p:cNvPr>
            <p:cNvSpPr/>
            <p:nvPr/>
          </p:nvSpPr>
          <p:spPr>
            <a:xfrm>
              <a:off x="1751687" y="33040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12" name="Oval 3111">
              <a:extLst>
                <a:ext uri="{FF2B5EF4-FFF2-40B4-BE49-F238E27FC236}">
                  <a16:creationId xmlns:a16="http://schemas.microsoft.com/office/drawing/2014/main" id="{D51EA931-9BE4-482A-8BC8-F2B1EC51ABB6}"/>
                </a:ext>
              </a:extLst>
            </p:cNvPr>
            <p:cNvSpPr/>
            <p:nvPr/>
          </p:nvSpPr>
          <p:spPr>
            <a:xfrm>
              <a:off x="1755175" y="356461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13" name="Oval 3112">
              <a:extLst>
                <a:ext uri="{FF2B5EF4-FFF2-40B4-BE49-F238E27FC236}">
                  <a16:creationId xmlns:a16="http://schemas.microsoft.com/office/drawing/2014/main" id="{5FDFB2C3-1F10-4578-B6E3-ED32996861A4}"/>
                </a:ext>
              </a:extLst>
            </p:cNvPr>
            <p:cNvSpPr/>
            <p:nvPr/>
          </p:nvSpPr>
          <p:spPr>
            <a:xfrm>
              <a:off x="1747161" y="2275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grpSp>
        <p:nvGrpSpPr>
          <p:cNvPr id="3114" name="Group 3113">
            <a:extLst>
              <a:ext uri="{FF2B5EF4-FFF2-40B4-BE49-F238E27FC236}">
                <a16:creationId xmlns:a16="http://schemas.microsoft.com/office/drawing/2014/main" id="{01CE8632-41A8-4679-ADCC-BA2E13FCFF53}"/>
              </a:ext>
            </a:extLst>
          </p:cNvPr>
          <p:cNvGrpSpPr/>
          <p:nvPr/>
        </p:nvGrpSpPr>
        <p:grpSpPr>
          <a:xfrm>
            <a:off x="3498309" y="4625995"/>
            <a:ext cx="2958227" cy="2991687"/>
            <a:chOff x="305427" y="870033"/>
            <a:chExt cx="2882715" cy="2789038"/>
          </a:xfrm>
        </p:grpSpPr>
        <p:cxnSp>
          <p:nvCxnSpPr>
            <p:cNvPr id="3115" name="Straight Connector 3114">
              <a:extLst>
                <a:ext uri="{FF2B5EF4-FFF2-40B4-BE49-F238E27FC236}">
                  <a16:creationId xmlns:a16="http://schemas.microsoft.com/office/drawing/2014/main" id="{4286D2B4-75FE-4792-A072-47CEE452DFE1}"/>
                </a:ext>
              </a:extLst>
            </p:cNvPr>
            <p:cNvCxnSpPr>
              <a:cxnSpLocks/>
            </p:cNvCxnSpPr>
            <p:nvPr/>
          </p:nvCxnSpPr>
          <p:spPr>
            <a:xfrm>
              <a:off x="1750596" y="912774"/>
              <a:ext cx="0" cy="269576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16" name="Straight Connector 3115">
              <a:extLst>
                <a:ext uri="{FF2B5EF4-FFF2-40B4-BE49-F238E27FC236}">
                  <a16:creationId xmlns:a16="http://schemas.microsoft.com/office/drawing/2014/main" id="{1F34B3D8-ED53-485E-B3E0-B3F49AA58BCB}"/>
                </a:ext>
              </a:extLst>
            </p:cNvPr>
            <p:cNvCxnSpPr>
              <a:cxnSpLocks/>
            </p:cNvCxnSpPr>
            <p:nvPr/>
          </p:nvCxnSpPr>
          <p:spPr>
            <a:xfrm>
              <a:off x="440269" y="2271548"/>
              <a:ext cx="269576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17" name="TextBox 3116">
              <a:extLst>
                <a:ext uri="{FF2B5EF4-FFF2-40B4-BE49-F238E27FC236}">
                  <a16:creationId xmlns:a16="http://schemas.microsoft.com/office/drawing/2014/main" id="{232D317C-D861-458F-B1E3-FEAC9DA74A6C}"/>
                </a:ext>
              </a:extLst>
            </p:cNvPr>
            <p:cNvSpPr txBox="1"/>
            <p:nvPr/>
          </p:nvSpPr>
          <p:spPr>
            <a:xfrm>
              <a:off x="1902429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3118" name="TextBox 3117">
              <a:extLst>
                <a:ext uri="{FF2B5EF4-FFF2-40B4-BE49-F238E27FC236}">
                  <a16:creationId xmlns:a16="http://schemas.microsoft.com/office/drawing/2014/main" id="{FB6494FD-EACC-43BE-A9BD-6D515CDC7B02}"/>
                </a:ext>
              </a:extLst>
            </p:cNvPr>
            <p:cNvSpPr txBox="1"/>
            <p:nvPr/>
          </p:nvSpPr>
          <p:spPr>
            <a:xfrm>
              <a:off x="2165096" y="22168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3119" name="TextBox 3118">
              <a:extLst>
                <a:ext uri="{FF2B5EF4-FFF2-40B4-BE49-F238E27FC236}">
                  <a16:creationId xmlns:a16="http://schemas.microsoft.com/office/drawing/2014/main" id="{CCC796C0-A7D0-483E-B5A1-49436528B511}"/>
                </a:ext>
              </a:extLst>
            </p:cNvPr>
            <p:cNvSpPr txBox="1"/>
            <p:nvPr/>
          </p:nvSpPr>
          <p:spPr>
            <a:xfrm>
              <a:off x="2412034" y="2216800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3120" name="TextBox 3119">
              <a:extLst>
                <a:ext uri="{FF2B5EF4-FFF2-40B4-BE49-F238E27FC236}">
                  <a16:creationId xmlns:a16="http://schemas.microsoft.com/office/drawing/2014/main" id="{153F34D7-5D02-4FCB-A8E0-A8CBE3F1A828}"/>
                </a:ext>
              </a:extLst>
            </p:cNvPr>
            <p:cNvSpPr txBox="1"/>
            <p:nvPr/>
          </p:nvSpPr>
          <p:spPr>
            <a:xfrm>
              <a:off x="2674702" y="221766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3121" name="TextBox 3120">
              <a:extLst>
                <a:ext uri="{FF2B5EF4-FFF2-40B4-BE49-F238E27FC236}">
                  <a16:creationId xmlns:a16="http://schemas.microsoft.com/office/drawing/2014/main" id="{2E1436D1-5204-4E83-ABFE-551E5DE01F01}"/>
                </a:ext>
              </a:extLst>
            </p:cNvPr>
            <p:cNvSpPr txBox="1"/>
            <p:nvPr/>
          </p:nvSpPr>
          <p:spPr>
            <a:xfrm>
              <a:off x="2931355" y="2217901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3122" name="TextBox 3121">
              <a:extLst>
                <a:ext uri="{FF2B5EF4-FFF2-40B4-BE49-F238E27FC236}">
                  <a16:creationId xmlns:a16="http://schemas.microsoft.com/office/drawing/2014/main" id="{45561DBF-BAA0-4F32-98FE-AA625630996E}"/>
                </a:ext>
              </a:extLst>
            </p:cNvPr>
            <p:cNvSpPr txBox="1"/>
            <p:nvPr/>
          </p:nvSpPr>
          <p:spPr>
            <a:xfrm>
              <a:off x="1359610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3123" name="TextBox 3122">
              <a:extLst>
                <a:ext uri="{FF2B5EF4-FFF2-40B4-BE49-F238E27FC236}">
                  <a16:creationId xmlns:a16="http://schemas.microsoft.com/office/drawing/2014/main" id="{1FDE6720-2094-437E-A707-FE5B2569CB01}"/>
                </a:ext>
              </a:extLst>
            </p:cNvPr>
            <p:cNvSpPr txBox="1"/>
            <p:nvPr/>
          </p:nvSpPr>
          <p:spPr>
            <a:xfrm>
              <a:off x="1094008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3124" name="TextBox 3123">
              <a:extLst>
                <a:ext uri="{FF2B5EF4-FFF2-40B4-BE49-F238E27FC236}">
                  <a16:creationId xmlns:a16="http://schemas.microsoft.com/office/drawing/2014/main" id="{89B8D5C3-19CB-4301-918A-D49002E489ED}"/>
                </a:ext>
              </a:extLst>
            </p:cNvPr>
            <p:cNvSpPr txBox="1"/>
            <p:nvPr/>
          </p:nvSpPr>
          <p:spPr>
            <a:xfrm>
              <a:off x="834184" y="2217665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3125" name="TextBox 3124">
              <a:extLst>
                <a:ext uri="{FF2B5EF4-FFF2-40B4-BE49-F238E27FC236}">
                  <a16:creationId xmlns:a16="http://schemas.microsoft.com/office/drawing/2014/main" id="{B740CAD8-BE73-4786-9B85-1460DB978775}"/>
                </a:ext>
              </a:extLst>
            </p:cNvPr>
            <p:cNvSpPr txBox="1"/>
            <p:nvPr/>
          </p:nvSpPr>
          <p:spPr>
            <a:xfrm>
              <a:off x="569431" y="2216796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3126" name="TextBox 3125">
              <a:extLst>
                <a:ext uri="{FF2B5EF4-FFF2-40B4-BE49-F238E27FC236}">
                  <a16:creationId xmlns:a16="http://schemas.microsoft.com/office/drawing/2014/main" id="{FAC25487-66C1-4527-949C-7737EA0EB8A7}"/>
                </a:ext>
              </a:extLst>
            </p:cNvPr>
            <p:cNvSpPr txBox="1"/>
            <p:nvPr/>
          </p:nvSpPr>
          <p:spPr>
            <a:xfrm>
              <a:off x="305427" y="2218257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3127" name="TextBox 3126">
              <a:extLst>
                <a:ext uri="{FF2B5EF4-FFF2-40B4-BE49-F238E27FC236}">
                  <a16:creationId xmlns:a16="http://schemas.microsoft.com/office/drawing/2014/main" id="{6F4C8432-348C-4D17-A32B-51CA4D9F7AFD}"/>
                </a:ext>
              </a:extLst>
            </p:cNvPr>
            <p:cNvSpPr txBox="1"/>
            <p:nvPr/>
          </p:nvSpPr>
          <p:spPr>
            <a:xfrm>
              <a:off x="1584882" y="1895842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3128" name="TextBox 3127">
              <a:extLst>
                <a:ext uri="{FF2B5EF4-FFF2-40B4-BE49-F238E27FC236}">
                  <a16:creationId xmlns:a16="http://schemas.microsoft.com/office/drawing/2014/main" id="{8EB3952B-A4E1-44C3-ADC0-8B2D84F5B8B4}"/>
                </a:ext>
              </a:extLst>
            </p:cNvPr>
            <p:cNvSpPr txBox="1"/>
            <p:nvPr/>
          </p:nvSpPr>
          <p:spPr>
            <a:xfrm>
              <a:off x="1565945" y="1636015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3129" name="TextBox 3128">
              <a:extLst>
                <a:ext uri="{FF2B5EF4-FFF2-40B4-BE49-F238E27FC236}">
                  <a16:creationId xmlns:a16="http://schemas.microsoft.com/office/drawing/2014/main" id="{00BCD5FF-9AA7-4D84-A814-783273B22AB2}"/>
                </a:ext>
              </a:extLst>
            </p:cNvPr>
            <p:cNvSpPr txBox="1"/>
            <p:nvPr/>
          </p:nvSpPr>
          <p:spPr>
            <a:xfrm>
              <a:off x="1580063" y="1382787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3130" name="TextBox 3129">
              <a:extLst>
                <a:ext uri="{FF2B5EF4-FFF2-40B4-BE49-F238E27FC236}">
                  <a16:creationId xmlns:a16="http://schemas.microsoft.com/office/drawing/2014/main" id="{25586478-63AD-417B-A0C0-00B055226331}"/>
                </a:ext>
              </a:extLst>
            </p:cNvPr>
            <p:cNvSpPr txBox="1"/>
            <p:nvPr/>
          </p:nvSpPr>
          <p:spPr>
            <a:xfrm>
              <a:off x="1575781" y="1119378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3131" name="TextBox 3130">
              <a:extLst>
                <a:ext uri="{FF2B5EF4-FFF2-40B4-BE49-F238E27FC236}">
                  <a16:creationId xmlns:a16="http://schemas.microsoft.com/office/drawing/2014/main" id="{4AD63486-6B1B-4370-A124-EEED262548AB}"/>
                </a:ext>
              </a:extLst>
            </p:cNvPr>
            <p:cNvSpPr txBox="1"/>
            <p:nvPr/>
          </p:nvSpPr>
          <p:spPr>
            <a:xfrm>
              <a:off x="1565945" y="870033"/>
              <a:ext cx="256787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3132" name="TextBox 3131">
              <a:extLst>
                <a:ext uri="{FF2B5EF4-FFF2-40B4-BE49-F238E27FC236}">
                  <a16:creationId xmlns:a16="http://schemas.microsoft.com/office/drawing/2014/main" id="{E4BDF652-F701-418A-BB6F-D8F542A39668}"/>
                </a:ext>
              </a:extLst>
            </p:cNvPr>
            <p:cNvSpPr txBox="1"/>
            <p:nvPr/>
          </p:nvSpPr>
          <p:spPr>
            <a:xfrm>
              <a:off x="1527766" y="241622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3133" name="TextBox 3132">
              <a:extLst>
                <a:ext uri="{FF2B5EF4-FFF2-40B4-BE49-F238E27FC236}">
                  <a16:creationId xmlns:a16="http://schemas.microsoft.com/office/drawing/2014/main" id="{873D96D9-90A0-4AAF-9380-6F1C579D2519}"/>
                </a:ext>
              </a:extLst>
            </p:cNvPr>
            <p:cNvSpPr txBox="1"/>
            <p:nvPr/>
          </p:nvSpPr>
          <p:spPr>
            <a:xfrm>
              <a:off x="1516742" y="2669888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3134" name="TextBox 3133">
              <a:extLst>
                <a:ext uri="{FF2B5EF4-FFF2-40B4-BE49-F238E27FC236}">
                  <a16:creationId xmlns:a16="http://schemas.microsoft.com/office/drawing/2014/main" id="{D39F2D99-4541-43E7-A2CF-E3B69AC428CE}"/>
                </a:ext>
              </a:extLst>
            </p:cNvPr>
            <p:cNvSpPr txBox="1"/>
            <p:nvPr/>
          </p:nvSpPr>
          <p:spPr>
            <a:xfrm>
              <a:off x="1514842" y="2939452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3135" name="TextBox 3134">
              <a:extLst>
                <a:ext uri="{FF2B5EF4-FFF2-40B4-BE49-F238E27FC236}">
                  <a16:creationId xmlns:a16="http://schemas.microsoft.com/office/drawing/2014/main" id="{2488EB85-3C97-47A7-B3AE-1CC2F4C6B65E}"/>
                </a:ext>
              </a:extLst>
            </p:cNvPr>
            <p:cNvSpPr txBox="1"/>
            <p:nvPr/>
          </p:nvSpPr>
          <p:spPr>
            <a:xfrm>
              <a:off x="1518044" y="318377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3136" name="TextBox 3135">
              <a:extLst>
                <a:ext uri="{FF2B5EF4-FFF2-40B4-BE49-F238E27FC236}">
                  <a16:creationId xmlns:a16="http://schemas.microsoft.com/office/drawing/2014/main" id="{D538D967-9031-4ECB-B4D0-CA26A4A981BF}"/>
                </a:ext>
              </a:extLst>
            </p:cNvPr>
            <p:cNvSpPr txBox="1"/>
            <p:nvPr/>
          </p:nvSpPr>
          <p:spPr>
            <a:xfrm>
              <a:off x="1499181" y="3447694"/>
              <a:ext cx="304460" cy="2113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3137" name="Oval 3136">
              <a:extLst>
                <a:ext uri="{FF2B5EF4-FFF2-40B4-BE49-F238E27FC236}">
                  <a16:creationId xmlns:a16="http://schemas.microsoft.com/office/drawing/2014/main" id="{838542E5-E31A-4532-B0FC-0153EC0032A8}"/>
                </a:ext>
              </a:extLst>
            </p:cNvPr>
            <p:cNvSpPr/>
            <p:nvPr/>
          </p:nvSpPr>
          <p:spPr>
            <a:xfrm>
              <a:off x="1703143" y="2224523"/>
              <a:ext cx="99355" cy="9935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38" name="Oval 3137">
              <a:extLst>
                <a:ext uri="{FF2B5EF4-FFF2-40B4-BE49-F238E27FC236}">
                  <a16:creationId xmlns:a16="http://schemas.microsoft.com/office/drawing/2014/main" id="{F2FF9AFE-29DE-4256-B2B9-88EA64A8B8B8}"/>
                </a:ext>
              </a:extLst>
            </p:cNvPr>
            <p:cNvSpPr/>
            <p:nvPr/>
          </p:nvSpPr>
          <p:spPr>
            <a:xfrm>
              <a:off x="461999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39" name="Oval 3138">
              <a:extLst>
                <a:ext uri="{FF2B5EF4-FFF2-40B4-BE49-F238E27FC236}">
                  <a16:creationId xmlns:a16="http://schemas.microsoft.com/office/drawing/2014/main" id="{EA12664D-68FD-4E75-A26B-52756BB7E4FA}"/>
                </a:ext>
              </a:extLst>
            </p:cNvPr>
            <p:cNvSpPr/>
            <p:nvPr/>
          </p:nvSpPr>
          <p:spPr>
            <a:xfrm>
              <a:off x="717671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0" name="Oval 3139">
              <a:extLst>
                <a:ext uri="{FF2B5EF4-FFF2-40B4-BE49-F238E27FC236}">
                  <a16:creationId xmlns:a16="http://schemas.microsoft.com/office/drawing/2014/main" id="{43B713F0-7AED-49E7-B271-CAD368934219}"/>
                </a:ext>
              </a:extLst>
            </p:cNvPr>
            <p:cNvSpPr/>
            <p:nvPr/>
          </p:nvSpPr>
          <p:spPr>
            <a:xfrm>
              <a:off x="978046" y="97604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1" name="Oval 3140">
              <a:extLst>
                <a:ext uri="{FF2B5EF4-FFF2-40B4-BE49-F238E27FC236}">
                  <a16:creationId xmlns:a16="http://schemas.microsoft.com/office/drawing/2014/main" id="{C076A7F9-211D-41E4-BFF5-D6068A6C0A15}"/>
                </a:ext>
              </a:extLst>
            </p:cNvPr>
            <p:cNvSpPr/>
            <p:nvPr/>
          </p:nvSpPr>
          <p:spPr>
            <a:xfrm>
              <a:off x="1236200" y="97754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2" name="Oval 3141">
              <a:extLst>
                <a:ext uri="{FF2B5EF4-FFF2-40B4-BE49-F238E27FC236}">
                  <a16:creationId xmlns:a16="http://schemas.microsoft.com/office/drawing/2014/main" id="{2ADB75AA-8B58-4E18-9687-85BAE93B1CFA}"/>
                </a:ext>
              </a:extLst>
            </p:cNvPr>
            <p:cNvSpPr/>
            <p:nvPr/>
          </p:nvSpPr>
          <p:spPr>
            <a:xfrm>
              <a:off x="1493140" y="9752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3" name="Oval 3142">
              <a:extLst>
                <a:ext uri="{FF2B5EF4-FFF2-40B4-BE49-F238E27FC236}">
                  <a16:creationId xmlns:a16="http://schemas.microsoft.com/office/drawing/2014/main" id="{2C625FCB-2BC0-471E-B9CF-AE98DFF20927}"/>
                </a:ext>
              </a:extLst>
            </p:cNvPr>
            <p:cNvSpPr/>
            <p:nvPr/>
          </p:nvSpPr>
          <p:spPr>
            <a:xfrm>
              <a:off x="2263815" y="974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4" name="Oval 3143">
              <a:extLst>
                <a:ext uri="{FF2B5EF4-FFF2-40B4-BE49-F238E27FC236}">
                  <a16:creationId xmlns:a16="http://schemas.microsoft.com/office/drawing/2014/main" id="{310A85C3-40BD-4182-A5AC-33023806C2C6}"/>
                </a:ext>
              </a:extLst>
            </p:cNvPr>
            <p:cNvSpPr/>
            <p:nvPr/>
          </p:nvSpPr>
          <p:spPr>
            <a:xfrm>
              <a:off x="2529289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5" name="Oval 3144">
              <a:extLst>
                <a:ext uri="{FF2B5EF4-FFF2-40B4-BE49-F238E27FC236}">
                  <a16:creationId xmlns:a16="http://schemas.microsoft.com/office/drawing/2014/main" id="{7C38BD82-5DA3-4E6B-8632-AB9170BC875F}"/>
                </a:ext>
              </a:extLst>
            </p:cNvPr>
            <p:cNvSpPr/>
            <p:nvPr/>
          </p:nvSpPr>
          <p:spPr>
            <a:xfrm>
              <a:off x="2785801" y="97621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6" name="Oval 3145">
              <a:extLst>
                <a:ext uri="{FF2B5EF4-FFF2-40B4-BE49-F238E27FC236}">
                  <a16:creationId xmlns:a16="http://schemas.microsoft.com/office/drawing/2014/main" id="{9104A8AF-B13B-40B2-9C29-2FE32EA25201}"/>
                </a:ext>
              </a:extLst>
            </p:cNvPr>
            <p:cNvSpPr/>
            <p:nvPr/>
          </p:nvSpPr>
          <p:spPr>
            <a:xfrm>
              <a:off x="3042410" y="97770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7" name="Oval 3146">
              <a:extLst>
                <a:ext uri="{FF2B5EF4-FFF2-40B4-BE49-F238E27FC236}">
                  <a16:creationId xmlns:a16="http://schemas.microsoft.com/office/drawing/2014/main" id="{BABFB6F5-80C4-42A4-8EDE-B69D2385AA81}"/>
                </a:ext>
              </a:extLst>
            </p:cNvPr>
            <p:cNvSpPr/>
            <p:nvPr/>
          </p:nvSpPr>
          <p:spPr>
            <a:xfrm>
              <a:off x="459004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8" name="Oval 3147">
              <a:extLst>
                <a:ext uri="{FF2B5EF4-FFF2-40B4-BE49-F238E27FC236}">
                  <a16:creationId xmlns:a16="http://schemas.microsoft.com/office/drawing/2014/main" id="{795CDA57-8356-4CC9-B218-5597B1133AAC}"/>
                </a:ext>
              </a:extLst>
            </p:cNvPr>
            <p:cNvSpPr/>
            <p:nvPr/>
          </p:nvSpPr>
          <p:spPr>
            <a:xfrm>
              <a:off x="714676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49" name="Oval 3148">
              <a:extLst>
                <a:ext uri="{FF2B5EF4-FFF2-40B4-BE49-F238E27FC236}">
                  <a16:creationId xmlns:a16="http://schemas.microsoft.com/office/drawing/2014/main" id="{9DD3F443-EC9D-4548-B0B8-C261CFF66647}"/>
                </a:ext>
              </a:extLst>
            </p:cNvPr>
            <p:cNvSpPr/>
            <p:nvPr/>
          </p:nvSpPr>
          <p:spPr>
            <a:xfrm>
              <a:off x="975051" y="123530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0" name="Oval 3149">
              <a:extLst>
                <a:ext uri="{FF2B5EF4-FFF2-40B4-BE49-F238E27FC236}">
                  <a16:creationId xmlns:a16="http://schemas.microsoft.com/office/drawing/2014/main" id="{607B03EC-FD67-4575-BB5A-FCB94498EF90}"/>
                </a:ext>
              </a:extLst>
            </p:cNvPr>
            <p:cNvSpPr/>
            <p:nvPr/>
          </p:nvSpPr>
          <p:spPr>
            <a:xfrm>
              <a:off x="1233205" y="123679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1" name="Oval 3150">
              <a:extLst>
                <a:ext uri="{FF2B5EF4-FFF2-40B4-BE49-F238E27FC236}">
                  <a16:creationId xmlns:a16="http://schemas.microsoft.com/office/drawing/2014/main" id="{8F093360-3CF5-4A5A-9C5A-927A464AE92F}"/>
                </a:ext>
              </a:extLst>
            </p:cNvPr>
            <p:cNvSpPr/>
            <p:nvPr/>
          </p:nvSpPr>
          <p:spPr>
            <a:xfrm>
              <a:off x="1490145" y="1234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2" name="Oval 3151">
              <a:extLst>
                <a:ext uri="{FF2B5EF4-FFF2-40B4-BE49-F238E27FC236}">
                  <a16:creationId xmlns:a16="http://schemas.microsoft.com/office/drawing/2014/main" id="{F4212795-2765-4A7A-B2DB-1D80E1BF187D}"/>
                </a:ext>
              </a:extLst>
            </p:cNvPr>
            <p:cNvSpPr/>
            <p:nvPr/>
          </p:nvSpPr>
          <p:spPr>
            <a:xfrm>
              <a:off x="2260820" y="12339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3" name="Oval 3152">
              <a:extLst>
                <a:ext uri="{FF2B5EF4-FFF2-40B4-BE49-F238E27FC236}">
                  <a16:creationId xmlns:a16="http://schemas.microsoft.com/office/drawing/2014/main" id="{FD64EC4A-6B84-4395-A217-A6BC24FEA573}"/>
                </a:ext>
              </a:extLst>
            </p:cNvPr>
            <p:cNvSpPr/>
            <p:nvPr/>
          </p:nvSpPr>
          <p:spPr>
            <a:xfrm>
              <a:off x="2526294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4" name="Oval 3153">
              <a:extLst>
                <a:ext uri="{FF2B5EF4-FFF2-40B4-BE49-F238E27FC236}">
                  <a16:creationId xmlns:a16="http://schemas.microsoft.com/office/drawing/2014/main" id="{E3FF7942-2B57-4112-984B-F7F598039408}"/>
                </a:ext>
              </a:extLst>
            </p:cNvPr>
            <p:cNvSpPr/>
            <p:nvPr/>
          </p:nvSpPr>
          <p:spPr>
            <a:xfrm>
              <a:off x="2782805" y="123546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5" name="Oval 3154">
              <a:extLst>
                <a:ext uri="{FF2B5EF4-FFF2-40B4-BE49-F238E27FC236}">
                  <a16:creationId xmlns:a16="http://schemas.microsoft.com/office/drawing/2014/main" id="{160695FF-E8A5-40AF-B53A-4FC806F9E6EB}"/>
                </a:ext>
              </a:extLst>
            </p:cNvPr>
            <p:cNvSpPr/>
            <p:nvPr/>
          </p:nvSpPr>
          <p:spPr>
            <a:xfrm>
              <a:off x="3039415" y="12369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6" name="Oval 3155">
              <a:extLst>
                <a:ext uri="{FF2B5EF4-FFF2-40B4-BE49-F238E27FC236}">
                  <a16:creationId xmlns:a16="http://schemas.microsoft.com/office/drawing/2014/main" id="{E061350E-72B1-499D-BAB9-235F24E74109}"/>
                </a:ext>
              </a:extLst>
            </p:cNvPr>
            <p:cNvSpPr/>
            <p:nvPr/>
          </p:nvSpPr>
          <p:spPr>
            <a:xfrm>
              <a:off x="460764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7" name="Oval 3156">
              <a:extLst>
                <a:ext uri="{FF2B5EF4-FFF2-40B4-BE49-F238E27FC236}">
                  <a16:creationId xmlns:a16="http://schemas.microsoft.com/office/drawing/2014/main" id="{6C72C621-D306-4DD5-9CAF-7841DD3F2790}"/>
                </a:ext>
              </a:extLst>
            </p:cNvPr>
            <p:cNvSpPr/>
            <p:nvPr/>
          </p:nvSpPr>
          <p:spPr>
            <a:xfrm>
              <a:off x="716436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8" name="Oval 3157">
              <a:extLst>
                <a:ext uri="{FF2B5EF4-FFF2-40B4-BE49-F238E27FC236}">
                  <a16:creationId xmlns:a16="http://schemas.microsoft.com/office/drawing/2014/main" id="{3C5BAE86-97E0-43DF-9468-EE656E656950}"/>
                </a:ext>
              </a:extLst>
            </p:cNvPr>
            <p:cNvSpPr/>
            <p:nvPr/>
          </p:nvSpPr>
          <p:spPr>
            <a:xfrm>
              <a:off x="976811" y="14966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59" name="Oval 3158">
              <a:extLst>
                <a:ext uri="{FF2B5EF4-FFF2-40B4-BE49-F238E27FC236}">
                  <a16:creationId xmlns:a16="http://schemas.microsoft.com/office/drawing/2014/main" id="{459EFB10-DF53-4257-B45F-D2396E28D664}"/>
                </a:ext>
              </a:extLst>
            </p:cNvPr>
            <p:cNvSpPr/>
            <p:nvPr/>
          </p:nvSpPr>
          <p:spPr>
            <a:xfrm>
              <a:off x="1234964" y="14981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0" name="Oval 3159">
              <a:extLst>
                <a:ext uri="{FF2B5EF4-FFF2-40B4-BE49-F238E27FC236}">
                  <a16:creationId xmlns:a16="http://schemas.microsoft.com/office/drawing/2014/main" id="{1B3DED71-6FB1-4DD3-9DF7-F9C5D4A63331}"/>
                </a:ext>
              </a:extLst>
            </p:cNvPr>
            <p:cNvSpPr/>
            <p:nvPr/>
          </p:nvSpPr>
          <p:spPr>
            <a:xfrm>
              <a:off x="1491905" y="14958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1" name="Oval 3160">
              <a:extLst>
                <a:ext uri="{FF2B5EF4-FFF2-40B4-BE49-F238E27FC236}">
                  <a16:creationId xmlns:a16="http://schemas.microsoft.com/office/drawing/2014/main" id="{D35308E1-6B53-4C31-B478-8C36C05D3CE4}"/>
                </a:ext>
              </a:extLst>
            </p:cNvPr>
            <p:cNvSpPr/>
            <p:nvPr/>
          </p:nvSpPr>
          <p:spPr>
            <a:xfrm>
              <a:off x="2262579" y="149528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2" name="Oval 3161">
              <a:extLst>
                <a:ext uri="{FF2B5EF4-FFF2-40B4-BE49-F238E27FC236}">
                  <a16:creationId xmlns:a16="http://schemas.microsoft.com/office/drawing/2014/main" id="{DAA062A4-5697-456B-8E59-4FD4C3B327CC}"/>
                </a:ext>
              </a:extLst>
            </p:cNvPr>
            <p:cNvSpPr/>
            <p:nvPr/>
          </p:nvSpPr>
          <p:spPr>
            <a:xfrm>
              <a:off x="2528054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3" name="Oval 3162">
              <a:extLst>
                <a:ext uri="{FF2B5EF4-FFF2-40B4-BE49-F238E27FC236}">
                  <a16:creationId xmlns:a16="http://schemas.microsoft.com/office/drawing/2014/main" id="{D44540F0-8051-42D6-9F9A-54010FB8E2D1}"/>
                </a:ext>
              </a:extLst>
            </p:cNvPr>
            <p:cNvSpPr/>
            <p:nvPr/>
          </p:nvSpPr>
          <p:spPr>
            <a:xfrm>
              <a:off x="2784565" y="14967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4" name="Oval 3163">
              <a:extLst>
                <a:ext uri="{FF2B5EF4-FFF2-40B4-BE49-F238E27FC236}">
                  <a16:creationId xmlns:a16="http://schemas.microsoft.com/office/drawing/2014/main" id="{F590AF62-0F22-494C-93CF-994BCFF7A531}"/>
                </a:ext>
              </a:extLst>
            </p:cNvPr>
            <p:cNvSpPr/>
            <p:nvPr/>
          </p:nvSpPr>
          <p:spPr>
            <a:xfrm>
              <a:off x="3041175" y="149827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5" name="Oval 3164">
              <a:extLst>
                <a:ext uri="{FF2B5EF4-FFF2-40B4-BE49-F238E27FC236}">
                  <a16:creationId xmlns:a16="http://schemas.microsoft.com/office/drawing/2014/main" id="{92136154-4857-440A-9016-34F3D1E62E88}"/>
                </a:ext>
              </a:extLst>
            </p:cNvPr>
            <p:cNvSpPr/>
            <p:nvPr/>
          </p:nvSpPr>
          <p:spPr>
            <a:xfrm>
              <a:off x="460764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6" name="Oval 3165">
              <a:extLst>
                <a:ext uri="{FF2B5EF4-FFF2-40B4-BE49-F238E27FC236}">
                  <a16:creationId xmlns:a16="http://schemas.microsoft.com/office/drawing/2014/main" id="{DD4834D3-FBDE-4378-AB34-73674F0DE2CE}"/>
                </a:ext>
              </a:extLst>
            </p:cNvPr>
            <p:cNvSpPr/>
            <p:nvPr/>
          </p:nvSpPr>
          <p:spPr>
            <a:xfrm>
              <a:off x="716436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7" name="Oval 3166">
              <a:extLst>
                <a:ext uri="{FF2B5EF4-FFF2-40B4-BE49-F238E27FC236}">
                  <a16:creationId xmlns:a16="http://schemas.microsoft.com/office/drawing/2014/main" id="{124849E1-D15C-4436-9FA8-EE021CDA0E18}"/>
                </a:ext>
              </a:extLst>
            </p:cNvPr>
            <p:cNvSpPr/>
            <p:nvPr/>
          </p:nvSpPr>
          <p:spPr>
            <a:xfrm>
              <a:off x="976811" y="175085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8" name="Oval 3167">
              <a:extLst>
                <a:ext uri="{FF2B5EF4-FFF2-40B4-BE49-F238E27FC236}">
                  <a16:creationId xmlns:a16="http://schemas.microsoft.com/office/drawing/2014/main" id="{8BFF4B01-9B68-4FC0-992A-631B1A9D787F}"/>
                </a:ext>
              </a:extLst>
            </p:cNvPr>
            <p:cNvSpPr/>
            <p:nvPr/>
          </p:nvSpPr>
          <p:spPr>
            <a:xfrm>
              <a:off x="1234964" y="17523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69" name="Oval 3168">
              <a:extLst>
                <a:ext uri="{FF2B5EF4-FFF2-40B4-BE49-F238E27FC236}">
                  <a16:creationId xmlns:a16="http://schemas.microsoft.com/office/drawing/2014/main" id="{BD975E1C-90CF-427C-B109-CFB77D21A005}"/>
                </a:ext>
              </a:extLst>
            </p:cNvPr>
            <p:cNvSpPr/>
            <p:nvPr/>
          </p:nvSpPr>
          <p:spPr>
            <a:xfrm>
              <a:off x="1491905" y="175010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0" name="Oval 3169">
              <a:extLst>
                <a:ext uri="{FF2B5EF4-FFF2-40B4-BE49-F238E27FC236}">
                  <a16:creationId xmlns:a16="http://schemas.microsoft.com/office/drawing/2014/main" id="{31723E0C-FE97-42DC-9C62-0A81FF82C17B}"/>
                </a:ext>
              </a:extLst>
            </p:cNvPr>
            <p:cNvSpPr/>
            <p:nvPr/>
          </p:nvSpPr>
          <p:spPr>
            <a:xfrm>
              <a:off x="2262579" y="1749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1" name="Oval 3170">
              <a:extLst>
                <a:ext uri="{FF2B5EF4-FFF2-40B4-BE49-F238E27FC236}">
                  <a16:creationId xmlns:a16="http://schemas.microsoft.com/office/drawing/2014/main" id="{D74C02F8-A67A-42CF-93F0-066EC062AC06}"/>
                </a:ext>
              </a:extLst>
            </p:cNvPr>
            <p:cNvSpPr/>
            <p:nvPr/>
          </p:nvSpPr>
          <p:spPr>
            <a:xfrm>
              <a:off x="2528054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2" name="Oval 3171">
              <a:extLst>
                <a:ext uri="{FF2B5EF4-FFF2-40B4-BE49-F238E27FC236}">
                  <a16:creationId xmlns:a16="http://schemas.microsoft.com/office/drawing/2014/main" id="{CC79718E-E2AE-47C0-8BBD-F603C1724584}"/>
                </a:ext>
              </a:extLst>
            </p:cNvPr>
            <p:cNvSpPr/>
            <p:nvPr/>
          </p:nvSpPr>
          <p:spPr>
            <a:xfrm>
              <a:off x="2784565" y="175102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3" name="Oval 3172">
              <a:extLst>
                <a:ext uri="{FF2B5EF4-FFF2-40B4-BE49-F238E27FC236}">
                  <a16:creationId xmlns:a16="http://schemas.microsoft.com/office/drawing/2014/main" id="{32B2242E-3E12-4C60-B5BC-947E195DF911}"/>
                </a:ext>
              </a:extLst>
            </p:cNvPr>
            <p:cNvSpPr/>
            <p:nvPr/>
          </p:nvSpPr>
          <p:spPr>
            <a:xfrm>
              <a:off x="3041175" y="17525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4" name="Oval 3173">
              <a:extLst>
                <a:ext uri="{FF2B5EF4-FFF2-40B4-BE49-F238E27FC236}">
                  <a16:creationId xmlns:a16="http://schemas.microsoft.com/office/drawing/2014/main" id="{E042D4E1-9CE3-49F5-B802-F9AEB7A4D8A5}"/>
                </a:ext>
              </a:extLst>
            </p:cNvPr>
            <p:cNvSpPr/>
            <p:nvPr/>
          </p:nvSpPr>
          <p:spPr>
            <a:xfrm>
              <a:off x="461999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5" name="Oval 3174">
              <a:extLst>
                <a:ext uri="{FF2B5EF4-FFF2-40B4-BE49-F238E27FC236}">
                  <a16:creationId xmlns:a16="http://schemas.microsoft.com/office/drawing/2014/main" id="{3B987DEA-8049-4930-B15C-CFBCE378C490}"/>
                </a:ext>
              </a:extLst>
            </p:cNvPr>
            <p:cNvSpPr/>
            <p:nvPr/>
          </p:nvSpPr>
          <p:spPr>
            <a:xfrm>
              <a:off x="717671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6" name="Oval 3175">
              <a:extLst>
                <a:ext uri="{FF2B5EF4-FFF2-40B4-BE49-F238E27FC236}">
                  <a16:creationId xmlns:a16="http://schemas.microsoft.com/office/drawing/2014/main" id="{BE364EE9-EA63-47E6-83B5-A5F19A8ED1E4}"/>
                </a:ext>
              </a:extLst>
            </p:cNvPr>
            <p:cNvSpPr/>
            <p:nvPr/>
          </p:nvSpPr>
          <p:spPr>
            <a:xfrm>
              <a:off x="978046" y="20098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7" name="Oval 3176">
              <a:extLst>
                <a:ext uri="{FF2B5EF4-FFF2-40B4-BE49-F238E27FC236}">
                  <a16:creationId xmlns:a16="http://schemas.microsoft.com/office/drawing/2014/main" id="{57097CEC-9AAE-46C2-9110-6DEA2405DAFF}"/>
                </a:ext>
              </a:extLst>
            </p:cNvPr>
            <p:cNvSpPr/>
            <p:nvPr/>
          </p:nvSpPr>
          <p:spPr>
            <a:xfrm>
              <a:off x="1236200" y="201138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8" name="Oval 3177">
              <a:extLst>
                <a:ext uri="{FF2B5EF4-FFF2-40B4-BE49-F238E27FC236}">
                  <a16:creationId xmlns:a16="http://schemas.microsoft.com/office/drawing/2014/main" id="{1C223227-D643-4DA1-8ED2-899F2B151E02}"/>
                </a:ext>
              </a:extLst>
            </p:cNvPr>
            <p:cNvSpPr/>
            <p:nvPr/>
          </p:nvSpPr>
          <p:spPr>
            <a:xfrm>
              <a:off x="1493140" y="200913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79" name="Oval 3178">
              <a:extLst>
                <a:ext uri="{FF2B5EF4-FFF2-40B4-BE49-F238E27FC236}">
                  <a16:creationId xmlns:a16="http://schemas.microsoft.com/office/drawing/2014/main" id="{E96AF08A-1969-4642-A317-4F4396FAE63A}"/>
                </a:ext>
              </a:extLst>
            </p:cNvPr>
            <p:cNvSpPr/>
            <p:nvPr/>
          </p:nvSpPr>
          <p:spPr>
            <a:xfrm>
              <a:off x="2263815" y="200855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0" name="Oval 3179">
              <a:extLst>
                <a:ext uri="{FF2B5EF4-FFF2-40B4-BE49-F238E27FC236}">
                  <a16:creationId xmlns:a16="http://schemas.microsoft.com/office/drawing/2014/main" id="{170A4FDB-9950-4E12-B655-018A5F207828}"/>
                </a:ext>
              </a:extLst>
            </p:cNvPr>
            <p:cNvSpPr/>
            <p:nvPr/>
          </p:nvSpPr>
          <p:spPr>
            <a:xfrm>
              <a:off x="2529289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1" name="Oval 3180">
              <a:extLst>
                <a:ext uri="{FF2B5EF4-FFF2-40B4-BE49-F238E27FC236}">
                  <a16:creationId xmlns:a16="http://schemas.microsoft.com/office/drawing/2014/main" id="{69D5445B-9D99-4326-BC26-A611E354AF3D}"/>
                </a:ext>
              </a:extLst>
            </p:cNvPr>
            <p:cNvSpPr/>
            <p:nvPr/>
          </p:nvSpPr>
          <p:spPr>
            <a:xfrm>
              <a:off x="2785801" y="20100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2" name="Oval 3181">
              <a:extLst>
                <a:ext uri="{FF2B5EF4-FFF2-40B4-BE49-F238E27FC236}">
                  <a16:creationId xmlns:a16="http://schemas.microsoft.com/office/drawing/2014/main" id="{DDFCE9D9-79AD-4E0B-AC5A-773D0F369D8C}"/>
                </a:ext>
              </a:extLst>
            </p:cNvPr>
            <p:cNvSpPr/>
            <p:nvPr/>
          </p:nvSpPr>
          <p:spPr>
            <a:xfrm>
              <a:off x="3042410" y="2011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3" name="Oval 3182">
              <a:extLst>
                <a:ext uri="{FF2B5EF4-FFF2-40B4-BE49-F238E27FC236}">
                  <a16:creationId xmlns:a16="http://schemas.microsoft.com/office/drawing/2014/main" id="{BE53B181-22A5-4216-AB4B-AB406D3C6FAA}"/>
                </a:ext>
              </a:extLst>
            </p:cNvPr>
            <p:cNvSpPr/>
            <p:nvPr/>
          </p:nvSpPr>
          <p:spPr>
            <a:xfrm>
              <a:off x="459004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4" name="Oval 3183">
              <a:extLst>
                <a:ext uri="{FF2B5EF4-FFF2-40B4-BE49-F238E27FC236}">
                  <a16:creationId xmlns:a16="http://schemas.microsoft.com/office/drawing/2014/main" id="{40928560-CF9E-465D-A7B8-70BEF5915457}"/>
                </a:ext>
              </a:extLst>
            </p:cNvPr>
            <p:cNvSpPr/>
            <p:nvPr/>
          </p:nvSpPr>
          <p:spPr>
            <a:xfrm>
              <a:off x="714676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5" name="Oval 3184">
              <a:extLst>
                <a:ext uri="{FF2B5EF4-FFF2-40B4-BE49-F238E27FC236}">
                  <a16:creationId xmlns:a16="http://schemas.microsoft.com/office/drawing/2014/main" id="{4D24E41D-AEFA-4A1C-B321-F2BB7FDA0319}"/>
                </a:ext>
              </a:extLst>
            </p:cNvPr>
            <p:cNvSpPr/>
            <p:nvPr/>
          </p:nvSpPr>
          <p:spPr>
            <a:xfrm>
              <a:off x="975051" y="252751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6" name="Oval 3185">
              <a:extLst>
                <a:ext uri="{FF2B5EF4-FFF2-40B4-BE49-F238E27FC236}">
                  <a16:creationId xmlns:a16="http://schemas.microsoft.com/office/drawing/2014/main" id="{FF3D9D50-16AE-47D7-8FDC-4061E9E0DE72}"/>
                </a:ext>
              </a:extLst>
            </p:cNvPr>
            <p:cNvSpPr/>
            <p:nvPr/>
          </p:nvSpPr>
          <p:spPr>
            <a:xfrm>
              <a:off x="1233205" y="252901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7" name="Oval 3186">
              <a:extLst>
                <a:ext uri="{FF2B5EF4-FFF2-40B4-BE49-F238E27FC236}">
                  <a16:creationId xmlns:a16="http://schemas.microsoft.com/office/drawing/2014/main" id="{DDB4BE85-2B2F-42A6-B10F-7068AD5DFE86}"/>
                </a:ext>
              </a:extLst>
            </p:cNvPr>
            <p:cNvSpPr/>
            <p:nvPr/>
          </p:nvSpPr>
          <p:spPr>
            <a:xfrm>
              <a:off x="1490145" y="25267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8" name="Oval 3187">
              <a:extLst>
                <a:ext uri="{FF2B5EF4-FFF2-40B4-BE49-F238E27FC236}">
                  <a16:creationId xmlns:a16="http://schemas.microsoft.com/office/drawing/2014/main" id="{32D6445A-C564-4BB7-9D9B-FFC20651F53C}"/>
                </a:ext>
              </a:extLst>
            </p:cNvPr>
            <p:cNvSpPr/>
            <p:nvPr/>
          </p:nvSpPr>
          <p:spPr>
            <a:xfrm>
              <a:off x="2260820" y="252617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89" name="Oval 3188">
              <a:extLst>
                <a:ext uri="{FF2B5EF4-FFF2-40B4-BE49-F238E27FC236}">
                  <a16:creationId xmlns:a16="http://schemas.microsoft.com/office/drawing/2014/main" id="{2E19DFC8-D62D-4827-8E6B-32987333DD18}"/>
                </a:ext>
              </a:extLst>
            </p:cNvPr>
            <p:cNvSpPr/>
            <p:nvPr/>
          </p:nvSpPr>
          <p:spPr>
            <a:xfrm>
              <a:off x="2526294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0" name="Oval 3189">
              <a:extLst>
                <a:ext uri="{FF2B5EF4-FFF2-40B4-BE49-F238E27FC236}">
                  <a16:creationId xmlns:a16="http://schemas.microsoft.com/office/drawing/2014/main" id="{E7AC60AA-02F7-4FBC-877A-581933D369F5}"/>
                </a:ext>
              </a:extLst>
            </p:cNvPr>
            <p:cNvSpPr/>
            <p:nvPr/>
          </p:nvSpPr>
          <p:spPr>
            <a:xfrm>
              <a:off x="2782805" y="252767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1" name="Oval 3190">
              <a:extLst>
                <a:ext uri="{FF2B5EF4-FFF2-40B4-BE49-F238E27FC236}">
                  <a16:creationId xmlns:a16="http://schemas.microsoft.com/office/drawing/2014/main" id="{15C95B3A-764E-415E-B529-7103181A84E5}"/>
                </a:ext>
              </a:extLst>
            </p:cNvPr>
            <p:cNvSpPr/>
            <p:nvPr/>
          </p:nvSpPr>
          <p:spPr>
            <a:xfrm>
              <a:off x="3039415" y="25291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2" name="Oval 3191">
              <a:extLst>
                <a:ext uri="{FF2B5EF4-FFF2-40B4-BE49-F238E27FC236}">
                  <a16:creationId xmlns:a16="http://schemas.microsoft.com/office/drawing/2014/main" id="{546286A8-932A-4770-9C4B-9B77653CADBE}"/>
                </a:ext>
              </a:extLst>
            </p:cNvPr>
            <p:cNvSpPr/>
            <p:nvPr/>
          </p:nvSpPr>
          <p:spPr>
            <a:xfrm>
              <a:off x="460764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3" name="Oval 3192">
              <a:extLst>
                <a:ext uri="{FF2B5EF4-FFF2-40B4-BE49-F238E27FC236}">
                  <a16:creationId xmlns:a16="http://schemas.microsoft.com/office/drawing/2014/main" id="{96EA5426-2FA9-44AB-85FA-61A89AA3ACAC}"/>
                </a:ext>
              </a:extLst>
            </p:cNvPr>
            <p:cNvSpPr/>
            <p:nvPr/>
          </p:nvSpPr>
          <p:spPr>
            <a:xfrm>
              <a:off x="716436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4" name="Oval 3193">
              <a:extLst>
                <a:ext uri="{FF2B5EF4-FFF2-40B4-BE49-F238E27FC236}">
                  <a16:creationId xmlns:a16="http://schemas.microsoft.com/office/drawing/2014/main" id="{06B50208-AE8E-46F2-ACF1-37CCEFBB9610}"/>
                </a:ext>
              </a:extLst>
            </p:cNvPr>
            <p:cNvSpPr/>
            <p:nvPr/>
          </p:nvSpPr>
          <p:spPr>
            <a:xfrm>
              <a:off x="976811" y="278418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5" name="Oval 3194">
              <a:extLst>
                <a:ext uri="{FF2B5EF4-FFF2-40B4-BE49-F238E27FC236}">
                  <a16:creationId xmlns:a16="http://schemas.microsoft.com/office/drawing/2014/main" id="{DDDCB20F-E6AC-4F59-B524-A65192A858D2}"/>
                </a:ext>
              </a:extLst>
            </p:cNvPr>
            <p:cNvSpPr/>
            <p:nvPr/>
          </p:nvSpPr>
          <p:spPr>
            <a:xfrm>
              <a:off x="1234964" y="278568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6" name="Oval 3195">
              <a:extLst>
                <a:ext uri="{FF2B5EF4-FFF2-40B4-BE49-F238E27FC236}">
                  <a16:creationId xmlns:a16="http://schemas.microsoft.com/office/drawing/2014/main" id="{B6606C34-7162-471E-A61B-0CA860B5453C}"/>
                </a:ext>
              </a:extLst>
            </p:cNvPr>
            <p:cNvSpPr/>
            <p:nvPr/>
          </p:nvSpPr>
          <p:spPr>
            <a:xfrm>
              <a:off x="1491905" y="2783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7" name="Oval 3196">
              <a:extLst>
                <a:ext uri="{FF2B5EF4-FFF2-40B4-BE49-F238E27FC236}">
                  <a16:creationId xmlns:a16="http://schemas.microsoft.com/office/drawing/2014/main" id="{43EC64AA-DF1F-4962-8DF6-166B4815BDB4}"/>
                </a:ext>
              </a:extLst>
            </p:cNvPr>
            <p:cNvSpPr/>
            <p:nvPr/>
          </p:nvSpPr>
          <p:spPr>
            <a:xfrm>
              <a:off x="2262579" y="27828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8" name="Oval 3197">
              <a:extLst>
                <a:ext uri="{FF2B5EF4-FFF2-40B4-BE49-F238E27FC236}">
                  <a16:creationId xmlns:a16="http://schemas.microsoft.com/office/drawing/2014/main" id="{810AAFBA-3D2E-4FD4-BEC0-032CF8CF34D0}"/>
                </a:ext>
              </a:extLst>
            </p:cNvPr>
            <p:cNvSpPr/>
            <p:nvPr/>
          </p:nvSpPr>
          <p:spPr>
            <a:xfrm>
              <a:off x="2528054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199" name="Oval 3198">
              <a:extLst>
                <a:ext uri="{FF2B5EF4-FFF2-40B4-BE49-F238E27FC236}">
                  <a16:creationId xmlns:a16="http://schemas.microsoft.com/office/drawing/2014/main" id="{054E7B6D-42FF-4D55-AA1F-FCBE587E76A3}"/>
                </a:ext>
              </a:extLst>
            </p:cNvPr>
            <p:cNvSpPr/>
            <p:nvPr/>
          </p:nvSpPr>
          <p:spPr>
            <a:xfrm>
              <a:off x="2784565" y="278434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0" name="Oval 3199">
              <a:extLst>
                <a:ext uri="{FF2B5EF4-FFF2-40B4-BE49-F238E27FC236}">
                  <a16:creationId xmlns:a16="http://schemas.microsoft.com/office/drawing/2014/main" id="{A381A596-4376-4682-A3EE-86109647F60E}"/>
                </a:ext>
              </a:extLst>
            </p:cNvPr>
            <p:cNvSpPr/>
            <p:nvPr/>
          </p:nvSpPr>
          <p:spPr>
            <a:xfrm>
              <a:off x="3041175" y="278584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1" name="Oval 3200">
              <a:extLst>
                <a:ext uri="{FF2B5EF4-FFF2-40B4-BE49-F238E27FC236}">
                  <a16:creationId xmlns:a16="http://schemas.microsoft.com/office/drawing/2014/main" id="{11CCFC31-FBD7-45D9-B26C-8756735E7509}"/>
                </a:ext>
              </a:extLst>
            </p:cNvPr>
            <p:cNvSpPr/>
            <p:nvPr/>
          </p:nvSpPr>
          <p:spPr>
            <a:xfrm>
              <a:off x="457769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2" name="Oval 3201">
              <a:extLst>
                <a:ext uri="{FF2B5EF4-FFF2-40B4-BE49-F238E27FC236}">
                  <a16:creationId xmlns:a16="http://schemas.microsoft.com/office/drawing/2014/main" id="{522A7E2A-3019-4FEF-BC38-2482BF0A6700}"/>
                </a:ext>
              </a:extLst>
            </p:cNvPr>
            <p:cNvSpPr/>
            <p:nvPr/>
          </p:nvSpPr>
          <p:spPr>
            <a:xfrm>
              <a:off x="713440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3" name="Oval 3202">
              <a:extLst>
                <a:ext uri="{FF2B5EF4-FFF2-40B4-BE49-F238E27FC236}">
                  <a16:creationId xmlns:a16="http://schemas.microsoft.com/office/drawing/2014/main" id="{5174AA24-1FF9-4BD7-9EB1-B8D75330675D}"/>
                </a:ext>
              </a:extLst>
            </p:cNvPr>
            <p:cNvSpPr/>
            <p:nvPr/>
          </p:nvSpPr>
          <p:spPr>
            <a:xfrm>
              <a:off x="973815" y="30432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4" name="Oval 3203">
              <a:extLst>
                <a:ext uri="{FF2B5EF4-FFF2-40B4-BE49-F238E27FC236}">
                  <a16:creationId xmlns:a16="http://schemas.microsoft.com/office/drawing/2014/main" id="{1BEBAC3E-FC2D-41AF-BEEF-1C999D6BCA4C}"/>
                </a:ext>
              </a:extLst>
            </p:cNvPr>
            <p:cNvSpPr/>
            <p:nvPr/>
          </p:nvSpPr>
          <p:spPr>
            <a:xfrm>
              <a:off x="1231969" y="304471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5" name="Oval 3204">
              <a:extLst>
                <a:ext uri="{FF2B5EF4-FFF2-40B4-BE49-F238E27FC236}">
                  <a16:creationId xmlns:a16="http://schemas.microsoft.com/office/drawing/2014/main" id="{B9E00A85-6167-411F-B1B8-7A8A014AB370}"/>
                </a:ext>
              </a:extLst>
            </p:cNvPr>
            <p:cNvSpPr/>
            <p:nvPr/>
          </p:nvSpPr>
          <p:spPr>
            <a:xfrm>
              <a:off x="1488910" y="30424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6" name="Oval 3205">
              <a:extLst>
                <a:ext uri="{FF2B5EF4-FFF2-40B4-BE49-F238E27FC236}">
                  <a16:creationId xmlns:a16="http://schemas.microsoft.com/office/drawing/2014/main" id="{4EF762B7-2B2B-4E87-96FD-86D3BE482971}"/>
                </a:ext>
              </a:extLst>
            </p:cNvPr>
            <p:cNvSpPr/>
            <p:nvPr/>
          </p:nvSpPr>
          <p:spPr>
            <a:xfrm>
              <a:off x="2259584" y="304188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7" name="Oval 3206">
              <a:extLst>
                <a:ext uri="{FF2B5EF4-FFF2-40B4-BE49-F238E27FC236}">
                  <a16:creationId xmlns:a16="http://schemas.microsoft.com/office/drawing/2014/main" id="{1F78D084-C838-463C-BE20-F12FBAD4B74B}"/>
                </a:ext>
              </a:extLst>
            </p:cNvPr>
            <p:cNvSpPr/>
            <p:nvPr/>
          </p:nvSpPr>
          <p:spPr>
            <a:xfrm>
              <a:off x="252505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8" name="Oval 3207">
              <a:extLst>
                <a:ext uri="{FF2B5EF4-FFF2-40B4-BE49-F238E27FC236}">
                  <a16:creationId xmlns:a16="http://schemas.microsoft.com/office/drawing/2014/main" id="{A7F0AAE5-32F4-4B44-92F0-2E0AEC57E62D}"/>
                </a:ext>
              </a:extLst>
            </p:cNvPr>
            <p:cNvSpPr/>
            <p:nvPr/>
          </p:nvSpPr>
          <p:spPr>
            <a:xfrm>
              <a:off x="2781570" y="304338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09" name="Oval 3208">
              <a:extLst>
                <a:ext uri="{FF2B5EF4-FFF2-40B4-BE49-F238E27FC236}">
                  <a16:creationId xmlns:a16="http://schemas.microsoft.com/office/drawing/2014/main" id="{174967F5-518E-40EE-ADD3-B2370BDE0C87}"/>
                </a:ext>
              </a:extLst>
            </p:cNvPr>
            <p:cNvSpPr/>
            <p:nvPr/>
          </p:nvSpPr>
          <p:spPr>
            <a:xfrm>
              <a:off x="3038179" y="304487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0" name="Oval 3209">
              <a:extLst>
                <a:ext uri="{FF2B5EF4-FFF2-40B4-BE49-F238E27FC236}">
                  <a16:creationId xmlns:a16="http://schemas.microsoft.com/office/drawing/2014/main" id="{6CB7587F-EFAB-487E-B577-B54E6CE8FDCD}"/>
                </a:ext>
              </a:extLst>
            </p:cNvPr>
            <p:cNvSpPr/>
            <p:nvPr/>
          </p:nvSpPr>
          <p:spPr>
            <a:xfrm>
              <a:off x="457769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1" name="Oval 3210">
              <a:extLst>
                <a:ext uri="{FF2B5EF4-FFF2-40B4-BE49-F238E27FC236}">
                  <a16:creationId xmlns:a16="http://schemas.microsoft.com/office/drawing/2014/main" id="{4B40001C-9B5B-435A-9539-CA3AF11FB258}"/>
                </a:ext>
              </a:extLst>
            </p:cNvPr>
            <p:cNvSpPr/>
            <p:nvPr/>
          </p:nvSpPr>
          <p:spPr>
            <a:xfrm>
              <a:off x="713440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2" name="Oval 3211">
              <a:extLst>
                <a:ext uri="{FF2B5EF4-FFF2-40B4-BE49-F238E27FC236}">
                  <a16:creationId xmlns:a16="http://schemas.microsoft.com/office/drawing/2014/main" id="{CB714995-5469-43DC-94AD-20DAEE96D1C7}"/>
                </a:ext>
              </a:extLst>
            </p:cNvPr>
            <p:cNvSpPr/>
            <p:nvPr/>
          </p:nvSpPr>
          <p:spPr>
            <a:xfrm>
              <a:off x="973815" y="330075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3" name="Oval 3212">
              <a:extLst>
                <a:ext uri="{FF2B5EF4-FFF2-40B4-BE49-F238E27FC236}">
                  <a16:creationId xmlns:a16="http://schemas.microsoft.com/office/drawing/2014/main" id="{6FAE3529-6F68-450F-98E6-FC5E3F706E28}"/>
                </a:ext>
              </a:extLst>
            </p:cNvPr>
            <p:cNvSpPr/>
            <p:nvPr/>
          </p:nvSpPr>
          <p:spPr>
            <a:xfrm>
              <a:off x="1231969" y="33022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4" name="Oval 3213">
              <a:extLst>
                <a:ext uri="{FF2B5EF4-FFF2-40B4-BE49-F238E27FC236}">
                  <a16:creationId xmlns:a16="http://schemas.microsoft.com/office/drawing/2014/main" id="{94B4D52C-0BC5-4D3B-A0C7-08E70D8FB0EE}"/>
                </a:ext>
              </a:extLst>
            </p:cNvPr>
            <p:cNvSpPr/>
            <p:nvPr/>
          </p:nvSpPr>
          <p:spPr>
            <a:xfrm>
              <a:off x="1488910" y="330000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5" name="Oval 3214">
              <a:extLst>
                <a:ext uri="{FF2B5EF4-FFF2-40B4-BE49-F238E27FC236}">
                  <a16:creationId xmlns:a16="http://schemas.microsoft.com/office/drawing/2014/main" id="{345327D0-D2F1-4A2D-91F8-21105C45A8BC}"/>
                </a:ext>
              </a:extLst>
            </p:cNvPr>
            <p:cNvSpPr/>
            <p:nvPr/>
          </p:nvSpPr>
          <p:spPr>
            <a:xfrm>
              <a:off x="2259584" y="32994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6" name="Oval 3215">
              <a:extLst>
                <a:ext uri="{FF2B5EF4-FFF2-40B4-BE49-F238E27FC236}">
                  <a16:creationId xmlns:a16="http://schemas.microsoft.com/office/drawing/2014/main" id="{716D1E26-0CD1-4C05-8FB7-20BEDE0463DD}"/>
                </a:ext>
              </a:extLst>
            </p:cNvPr>
            <p:cNvSpPr/>
            <p:nvPr/>
          </p:nvSpPr>
          <p:spPr>
            <a:xfrm>
              <a:off x="252505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7" name="Oval 3216">
              <a:extLst>
                <a:ext uri="{FF2B5EF4-FFF2-40B4-BE49-F238E27FC236}">
                  <a16:creationId xmlns:a16="http://schemas.microsoft.com/office/drawing/2014/main" id="{7DD2C9FA-5654-4CB8-9F28-3641D42E4AE1}"/>
                </a:ext>
              </a:extLst>
            </p:cNvPr>
            <p:cNvSpPr/>
            <p:nvPr/>
          </p:nvSpPr>
          <p:spPr>
            <a:xfrm>
              <a:off x="2781570" y="33009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8" name="Oval 3217">
              <a:extLst>
                <a:ext uri="{FF2B5EF4-FFF2-40B4-BE49-F238E27FC236}">
                  <a16:creationId xmlns:a16="http://schemas.microsoft.com/office/drawing/2014/main" id="{707B2ECE-C3AA-47DC-9CB8-C91A629FF3F2}"/>
                </a:ext>
              </a:extLst>
            </p:cNvPr>
            <p:cNvSpPr/>
            <p:nvPr/>
          </p:nvSpPr>
          <p:spPr>
            <a:xfrm>
              <a:off x="3038179" y="33024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19" name="Oval 3218">
              <a:extLst>
                <a:ext uri="{FF2B5EF4-FFF2-40B4-BE49-F238E27FC236}">
                  <a16:creationId xmlns:a16="http://schemas.microsoft.com/office/drawing/2014/main" id="{EC7ACE0A-F484-4A86-A2EA-29CF0F6267A6}"/>
                </a:ext>
              </a:extLst>
            </p:cNvPr>
            <p:cNvSpPr/>
            <p:nvPr/>
          </p:nvSpPr>
          <p:spPr>
            <a:xfrm>
              <a:off x="461257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0" name="Oval 3219">
              <a:extLst>
                <a:ext uri="{FF2B5EF4-FFF2-40B4-BE49-F238E27FC236}">
                  <a16:creationId xmlns:a16="http://schemas.microsoft.com/office/drawing/2014/main" id="{4155710A-9234-4A40-BD56-7719094AC5EB}"/>
                </a:ext>
              </a:extLst>
            </p:cNvPr>
            <p:cNvSpPr/>
            <p:nvPr/>
          </p:nvSpPr>
          <p:spPr>
            <a:xfrm>
              <a:off x="716929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1" name="Oval 3220">
              <a:extLst>
                <a:ext uri="{FF2B5EF4-FFF2-40B4-BE49-F238E27FC236}">
                  <a16:creationId xmlns:a16="http://schemas.microsoft.com/office/drawing/2014/main" id="{B3BB7AA0-D29F-4521-895D-8844CBD79C87}"/>
                </a:ext>
              </a:extLst>
            </p:cNvPr>
            <p:cNvSpPr/>
            <p:nvPr/>
          </p:nvSpPr>
          <p:spPr>
            <a:xfrm>
              <a:off x="977304" y="3561271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2" name="Oval 3221">
              <a:extLst>
                <a:ext uri="{FF2B5EF4-FFF2-40B4-BE49-F238E27FC236}">
                  <a16:creationId xmlns:a16="http://schemas.microsoft.com/office/drawing/2014/main" id="{03536818-06C1-4CEC-A7BB-9AB5ACC7A824}"/>
                </a:ext>
              </a:extLst>
            </p:cNvPr>
            <p:cNvSpPr/>
            <p:nvPr/>
          </p:nvSpPr>
          <p:spPr>
            <a:xfrm>
              <a:off x="1235458" y="356276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3" name="Oval 3222">
              <a:extLst>
                <a:ext uri="{FF2B5EF4-FFF2-40B4-BE49-F238E27FC236}">
                  <a16:creationId xmlns:a16="http://schemas.microsoft.com/office/drawing/2014/main" id="{9F2EAC49-F6CE-44EA-B86F-F1992722BF78}"/>
                </a:ext>
              </a:extLst>
            </p:cNvPr>
            <p:cNvSpPr/>
            <p:nvPr/>
          </p:nvSpPr>
          <p:spPr>
            <a:xfrm>
              <a:off x="1492398" y="356052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4" name="Oval 3223">
              <a:extLst>
                <a:ext uri="{FF2B5EF4-FFF2-40B4-BE49-F238E27FC236}">
                  <a16:creationId xmlns:a16="http://schemas.microsoft.com/office/drawing/2014/main" id="{9AA0E433-83FF-450D-BD65-34A9F0B2DEC6}"/>
                </a:ext>
              </a:extLst>
            </p:cNvPr>
            <p:cNvSpPr/>
            <p:nvPr/>
          </p:nvSpPr>
          <p:spPr>
            <a:xfrm>
              <a:off x="2263073" y="355993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5" name="Oval 3224">
              <a:extLst>
                <a:ext uri="{FF2B5EF4-FFF2-40B4-BE49-F238E27FC236}">
                  <a16:creationId xmlns:a16="http://schemas.microsoft.com/office/drawing/2014/main" id="{8309261A-0EA0-41BB-9FB4-DCCA787C34AE}"/>
                </a:ext>
              </a:extLst>
            </p:cNvPr>
            <p:cNvSpPr/>
            <p:nvPr/>
          </p:nvSpPr>
          <p:spPr>
            <a:xfrm>
              <a:off x="2528547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6" name="Oval 3225">
              <a:extLst>
                <a:ext uri="{FF2B5EF4-FFF2-40B4-BE49-F238E27FC236}">
                  <a16:creationId xmlns:a16="http://schemas.microsoft.com/office/drawing/2014/main" id="{87BFF3B2-134C-4AD9-8D93-5023DE31113C}"/>
                </a:ext>
              </a:extLst>
            </p:cNvPr>
            <p:cNvSpPr/>
            <p:nvPr/>
          </p:nvSpPr>
          <p:spPr>
            <a:xfrm>
              <a:off x="2785059" y="356143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7" name="Oval 3226">
              <a:extLst>
                <a:ext uri="{FF2B5EF4-FFF2-40B4-BE49-F238E27FC236}">
                  <a16:creationId xmlns:a16="http://schemas.microsoft.com/office/drawing/2014/main" id="{022F6455-3A13-4BD6-9690-4FCB59BA00BF}"/>
                </a:ext>
              </a:extLst>
            </p:cNvPr>
            <p:cNvSpPr/>
            <p:nvPr/>
          </p:nvSpPr>
          <p:spPr>
            <a:xfrm>
              <a:off x="3041668" y="356293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8" name="Oval 3227">
              <a:extLst>
                <a:ext uri="{FF2B5EF4-FFF2-40B4-BE49-F238E27FC236}">
                  <a16:creationId xmlns:a16="http://schemas.microsoft.com/office/drawing/2014/main" id="{2F3712DA-BB9F-4E1A-8B2E-6B56E1EF75F7}"/>
                </a:ext>
              </a:extLst>
            </p:cNvPr>
            <p:cNvSpPr/>
            <p:nvPr/>
          </p:nvSpPr>
          <p:spPr>
            <a:xfrm>
              <a:off x="453243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29" name="Oval 3228">
              <a:extLst>
                <a:ext uri="{FF2B5EF4-FFF2-40B4-BE49-F238E27FC236}">
                  <a16:creationId xmlns:a16="http://schemas.microsoft.com/office/drawing/2014/main" id="{40FCCFA1-7327-49C9-9709-3020150AC1DF}"/>
                </a:ext>
              </a:extLst>
            </p:cNvPr>
            <p:cNvSpPr/>
            <p:nvPr/>
          </p:nvSpPr>
          <p:spPr>
            <a:xfrm>
              <a:off x="708915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0" name="Oval 3229">
              <a:extLst>
                <a:ext uri="{FF2B5EF4-FFF2-40B4-BE49-F238E27FC236}">
                  <a16:creationId xmlns:a16="http://schemas.microsoft.com/office/drawing/2014/main" id="{6A16C00A-2242-4DB5-9C8A-083F7A218E75}"/>
                </a:ext>
              </a:extLst>
            </p:cNvPr>
            <p:cNvSpPr/>
            <p:nvPr/>
          </p:nvSpPr>
          <p:spPr>
            <a:xfrm>
              <a:off x="969290" y="2272366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1" name="Oval 3230">
              <a:extLst>
                <a:ext uri="{FF2B5EF4-FFF2-40B4-BE49-F238E27FC236}">
                  <a16:creationId xmlns:a16="http://schemas.microsoft.com/office/drawing/2014/main" id="{3B543D93-8AAF-4DDB-9530-D5520EB0BEE5}"/>
                </a:ext>
              </a:extLst>
            </p:cNvPr>
            <p:cNvSpPr/>
            <p:nvPr/>
          </p:nvSpPr>
          <p:spPr>
            <a:xfrm>
              <a:off x="1227444" y="227386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2" name="Oval 3231">
              <a:extLst>
                <a:ext uri="{FF2B5EF4-FFF2-40B4-BE49-F238E27FC236}">
                  <a16:creationId xmlns:a16="http://schemas.microsoft.com/office/drawing/2014/main" id="{356E2D4D-0D88-4051-A478-DD40014776BF}"/>
                </a:ext>
              </a:extLst>
            </p:cNvPr>
            <p:cNvSpPr/>
            <p:nvPr/>
          </p:nvSpPr>
          <p:spPr>
            <a:xfrm>
              <a:off x="1484384" y="22716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3" name="Oval 3232">
              <a:extLst>
                <a:ext uri="{FF2B5EF4-FFF2-40B4-BE49-F238E27FC236}">
                  <a16:creationId xmlns:a16="http://schemas.microsoft.com/office/drawing/2014/main" id="{B5656BED-067F-4490-80CC-E5FB9B0C3418}"/>
                </a:ext>
              </a:extLst>
            </p:cNvPr>
            <p:cNvSpPr/>
            <p:nvPr/>
          </p:nvSpPr>
          <p:spPr>
            <a:xfrm>
              <a:off x="2009918" y="9745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4" name="Oval 3233">
              <a:extLst>
                <a:ext uri="{FF2B5EF4-FFF2-40B4-BE49-F238E27FC236}">
                  <a16:creationId xmlns:a16="http://schemas.microsoft.com/office/drawing/2014/main" id="{271FE220-3B27-4199-9C47-F823149366A4}"/>
                </a:ext>
              </a:extLst>
            </p:cNvPr>
            <p:cNvSpPr/>
            <p:nvPr/>
          </p:nvSpPr>
          <p:spPr>
            <a:xfrm>
              <a:off x="2006923" y="123380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5" name="Oval 3234">
              <a:extLst>
                <a:ext uri="{FF2B5EF4-FFF2-40B4-BE49-F238E27FC236}">
                  <a16:creationId xmlns:a16="http://schemas.microsoft.com/office/drawing/2014/main" id="{A3EE2460-AD15-4B59-81B5-553C7F9BF62C}"/>
                </a:ext>
              </a:extLst>
            </p:cNvPr>
            <p:cNvSpPr/>
            <p:nvPr/>
          </p:nvSpPr>
          <p:spPr>
            <a:xfrm>
              <a:off x="2008682" y="149511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6" name="Oval 3235">
              <a:extLst>
                <a:ext uri="{FF2B5EF4-FFF2-40B4-BE49-F238E27FC236}">
                  <a16:creationId xmlns:a16="http://schemas.microsoft.com/office/drawing/2014/main" id="{B32C4B07-DE9E-499E-8A4D-E627F5F94886}"/>
                </a:ext>
              </a:extLst>
            </p:cNvPr>
            <p:cNvSpPr/>
            <p:nvPr/>
          </p:nvSpPr>
          <p:spPr>
            <a:xfrm>
              <a:off x="2008682" y="174935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7" name="Oval 3236">
              <a:extLst>
                <a:ext uri="{FF2B5EF4-FFF2-40B4-BE49-F238E27FC236}">
                  <a16:creationId xmlns:a16="http://schemas.microsoft.com/office/drawing/2014/main" id="{EC6C7052-E788-4261-8CA5-68135852F9A7}"/>
                </a:ext>
              </a:extLst>
            </p:cNvPr>
            <p:cNvSpPr/>
            <p:nvPr/>
          </p:nvSpPr>
          <p:spPr>
            <a:xfrm>
              <a:off x="2009918" y="200839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8" name="Oval 3237">
              <a:extLst>
                <a:ext uri="{FF2B5EF4-FFF2-40B4-BE49-F238E27FC236}">
                  <a16:creationId xmlns:a16="http://schemas.microsoft.com/office/drawing/2014/main" id="{A6F40CD9-9AF3-4F06-965B-072FB48AF154}"/>
                </a:ext>
              </a:extLst>
            </p:cNvPr>
            <p:cNvSpPr/>
            <p:nvPr/>
          </p:nvSpPr>
          <p:spPr>
            <a:xfrm>
              <a:off x="2006923" y="2526015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39" name="Oval 3238">
              <a:extLst>
                <a:ext uri="{FF2B5EF4-FFF2-40B4-BE49-F238E27FC236}">
                  <a16:creationId xmlns:a16="http://schemas.microsoft.com/office/drawing/2014/main" id="{07FB05D9-F1A6-4D68-8ACF-0773E016910A}"/>
                </a:ext>
              </a:extLst>
            </p:cNvPr>
            <p:cNvSpPr/>
            <p:nvPr/>
          </p:nvSpPr>
          <p:spPr>
            <a:xfrm>
              <a:off x="2008682" y="278268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0" name="Oval 3239">
              <a:extLst>
                <a:ext uri="{FF2B5EF4-FFF2-40B4-BE49-F238E27FC236}">
                  <a16:creationId xmlns:a16="http://schemas.microsoft.com/office/drawing/2014/main" id="{D2AB683E-2CA2-4000-AE97-80D23E5BB132}"/>
                </a:ext>
              </a:extLst>
            </p:cNvPr>
            <p:cNvSpPr/>
            <p:nvPr/>
          </p:nvSpPr>
          <p:spPr>
            <a:xfrm>
              <a:off x="2005687" y="304171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1" name="Oval 3240">
              <a:extLst>
                <a:ext uri="{FF2B5EF4-FFF2-40B4-BE49-F238E27FC236}">
                  <a16:creationId xmlns:a16="http://schemas.microsoft.com/office/drawing/2014/main" id="{A85AF9DD-5F66-4DA5-884B-C83A9A9160DE}"/>
                </a:ext>
              </a:extLst>
            </p:cNvPr>
            <p:cNvSpPr/>
            <p:nvPr/>
          </p:nvSpPr>
          <p:spPr>
            <a:xfrm>
              <a:off x="2005687" y="329925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2" name="Oval 3241">
              <a:extLst>
                <a:ext uri="{FF2B5EF4-FFF2-40B4-BE49-F238E27FC236}">
                  <a16:creationId xmlns:a16="http://schemas.microsoft.com/office/drawing/2014/main" id="{63434D10-3716-4107-B665-4BB381246F6E}"/>
                </a:ext>
              </a:extLst>
            </p:cNvPr>
            <p:cNvSpPr/>
            <p:nvPr/>
          </p:nvSpPr>
          <p:spPr>
            <a:xfrm>
              <a:off x="2009176" y="355977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3" name="Oval 3242">
              <a:extLst>
                <a:ext uri="{FF2B5EF4-FFF2-40B4-BE49-F238E27FC236}">
                  <a16:creationId xmlns:a16="http://schemas.microsoft.com/office/drawing/2014/main" id="{FF95B6BF-1029-49B3-A357-CC3CDD3D7ABF}"/>
                </a:ext>
              </a:extLst>
            </p:cNvPr>
            <p:cNvSpPr/>
            <p:nvPr/>
          </p:nvSpPr>
          <p:spPr>
            <a:xfrm>
              <a:off x="2001162" y="227086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4" name="Oval 3243">
              <a:extLst>
                <a:ext uri="{FF2B5EF4-FFF2-40B4-BE49-F238E27FC236}">
                  <a16:creationId xmlns:a16="http://schemas.microsoft.com/office/drawing/2014/main" id="{5654D86A-65D6-4FA6-ABE8-D67CA23A47CA}"/>
                </a:ext>
              </a:extLst>
            </p:cNvPr>
            <p:cNvSpPr/>
            <p:nvPr/>
          </p:nvSpPr>
          <p:spPr>
            <a:xfrm>
              <a:off x="2255059" y="22710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5" name="Oval 3244">
              <a:extLst>
                <a:ext uri="{FF2B5EF4-FFF2-40B4-BE49-F238E27FC236}">
                  <a16:creationId xmlns:a16="http://schemas.microsoft.com/office/drawing/2014/main" id="{1F77E5E9-460E-401B-AF8E-7A8F47B47121}"/>
                </a:ext>
              </a:extLst>
            </p:cNvPr>
            <p:cNvSpPr/>
            <p:nvPr/>
          </p:nvSpPr>
          <p:spPr>
            <a:xfrm>
              <a:off x="2520533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6" name="Oval 3245">
              <a:extLst>
                <a:ext uri="{FF2B5EF4-FFF2-40B4-BE49-F238E27FC236}">
                  <a16:creationId xmlns:a16="http://schemas.microsoft.com/office/drawing/2014/main" id="{EA4112D6-0A5B-4771-B423-5E2132CF4914}"/>
                </a:ext>
              </a:extLst>
            </p:cNvPr>
            <p:cNvSpPr/>
            <p:nvPr/>
          </p:nvSpPr>
          <p:spPr>
            <a:xfrm>
              <a:off x="2777044" y="227253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7" name="Oval 3246">
              <a:extLst>
                <a:ext uri="{FF2B5EF4-FFF2-40B4-BE49-F238E27FC236}">
                  <a16:creationId xmlns:a16="http://schemas.microsoft.com/office/drawing/2014/main" id="{26414709-789D-4756-82DC-940F01C74D80}"/>
                </a:ext>
              </a:extLst>
            </p:cNvPr>
            <p:cNvSpPr/>
            <p:nvPr/>
          </p:nvSpPr>
          <p:spPr>
            <a:xfrm>
              <a:off x="3033654" y="2274027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8" name="Oval 3247">
              <a:extLst>
                <a:ext uri="{FF2B5EF4-FFF2-40B4-BE49-F238E27FC236}">
                  <a16:creationId xmlns:a16="http://schemas.microsoft.com/office/drawing/2014/main" id="{199CA13B-E514-4061-A5DC-2717C79D65E6}"/>
                </a:ext>
              </a:extLst>
            </p:cNvPr>
            <p:cNvSpPr/>
            <p:nvPr/>
          </p:nvSpPr>
          <p:spPr>
            <a:xfrm>
              <a:off x="1755918" y="97939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49" name="Oval 3248">
              <a:extLst>
                <a:ext uri="{FF2B5EF4-FFF2-40B4-BE49-F238E27FC236}">
                  <a16:creationId xmlns:a16="http://schemas.microsoft.com/office/drawing/2014/main" id="{CE5C2716-8936-4FBC-8E6A-7DA03EF16699}"/>
                </a:ext>
              </a:extLst>
            </p:cNvPr>
            <p:cNvSpPr/>
            <p:nvPr/>
          </p:nvSpPr>
          <p:spPr>
            <a:xfrm>
              <a:off x="1752922" y="1238649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0" name="Oval 3249">
              <a:extLst>
                <a:ext uri="{FF2B5EF4-FFF2-40B4-BE49-F238E27FC236}">
                  <a16:creationId xmlns:a16="http://schemas.microsoft.com/office/drawing/2014/main" id="{64E652AB-C2CA-43A4-8529-A07CDEB763FB}"/>
                </a:ext>
              </a:extLst>
            </p:cNvPr>
            <p:cNvSpPr/>
            <p:nvPr/>
          </p:nvSpPr>
          <p:spPr>
            <a:xfrm>
              <a:off x="1754682" y="149996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1" name="Oval 3250">
              <a:extLst>
                <a:ext uri="{FF2B5EF4-FFF2-40B4-BE49-F238E27FC236}">
                  <a16:creationId xmlns:a16="http://schemas.microsoft.com/office/drawing/2014/main" id="{6F731537-0C23-456E-A151-52AB1CD979D6}"/>
                </a:ext>
              </a:extLst>
            </p:cNvPr>
            <p:cNvSpPr/>
            <p:nvPr/>
          </p:nvSpPr>
          <p:spPr>
            <a:xfrm>
              <a:off x="1754682" y="175420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2" name="Oval 3251">
              <a:extLst>
                <a:ext uri="{FF2B5EF4-FFF2-40B4-BE49-F238E27FC236}">
                  <a16:creationId xmlns:a16="http://schemas.microsoft.com/office/drawing/2014/main" id="{57E57E8C-0893-4FEB-8574-C83EA09380BF}"/>
                </a:ext>
              </a:extLst>
            </p:cNvPr>
            <p:cNvSpPr/>
            <p:nvPr/>
          </p:nvSpPr>
          <p:spPr>
            <a:xfrm>
              <a:off x="1755918" y="201323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3" name="Oval 3252">
              <a:extLst>
                <a:ext uri="{FF2B5EF4-FFF2-40B4-BE49-F238E27FC236}">
                  <a16:creationId xmlns:a16="http://schemas.microsoft.com/office/drawing/2014/main" id="{FA69E1A1-826F-42E1-8CBF-AA7905D47A75}"/>
                </a:ext>
              </a:extLst>
            </p:cNvPr>
            <p:cNvSpPr/>
            <p:nvPr/>
          </p:nvSpPr>
          <p:spPr>
            <a:xfrm>
              <a:off x="1752922" y="2530860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4" name="Oval 3253">
              <a:extLst>
                <a:ext uri="{FF2B5EF4-FFF2-40B4-BE49-F238E27FC236}">
                  <a16:creationId xmlns:a16="http://schemas.microsoft.com/office/drawing/2014/main" id="{02696FCA-4047-46B3-983A-0CC69D8F7F8C}"/>
                </a:ext>
              </a:extLst>
            </p:cNvPr>
            <p:cNvSpPr/>
            <p:nvPr/>
          </p:nvSpPr>
          <p:spPr>
            <a:xfrm>
              <a:off x="1754682" y="2787532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5" name="Oval 3254">
              <a:extLst>
                <a:ext uri="{FF2B5EF4-FFF2-40B4-BE49-F238E27FC236}">
                  <a16:creationId xmlns:a16="http://schemas.microsoft.com/office/drawing/2014/main" id="{99E4D7A2-A7B2-46B9-B1C4-48882ABB3BCA}"/>
                </a:ext>
              </a:extLst>
            </p:cNvPr>
            <p:cNvSpPr/>
            <p:nvPr/>
          </p:nvSpPr>
          <p:spPr>
            <a:xfrm>
              <a:off x="1751687" y="3046564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6" name="Oval 3255">
              <a:extLst>
                <a:ext uri="{FF2B5EF4-FFF2-40B4-BE49-F238E27FC236}">
                  <a16:creationId xmlns:a16="http://schemas.microsoft.com/office/drawing/2014/main" id="{58EB2783-891E-4FF2-BDBF-FA06371646AD}"/>
                </a:ext>
              </a:extLst>
            </p:cNvPr>
            <p:cNvSpPr/>
            <p:nvPr/>
          </p:nvSpPr>
          <p:spPr>
            <a:xfrm>
              <a:off x="1751687" y="330409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7" name="Oval 3256">
              <a:extLst>
                <a:ext uri="{FF2B5EF4-FFF2-40B4-BE49-F238E27FC236}">
                  <a16:creationId xmlns:a16="http://schemas.microsoft.com/office/drawing/2014/main" id="{B060DDDB-EE9E-4B2C-ABFC-7904D6A2DFBE}"/>
                </a:ext>
              </a:extLst>
            </p:cNvPr>
            <p:cNvSpPr/>
            <p:nvPr/>
          </p:nvSpPr>
          <p:spPr>
            <a:xfrm>
              <a:off x="1755175" y="3564618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3258" name="Oval 3257">
              <a:extLst>
                <a:ext uri="{FF2B5EF4-FFF2-40B4-BE49-F238E27FC236}">
                  <a16:creationId xmlns:a16="http://schemas.microsoft.com/office/drawing/2014/main" id="{42CE99C2-4E82-455F-9C05-0F030ED273FD}"/>
                </a:ext>
              </a:extLst>
            </p:cNvPr>
            <p:cNvSpPr/>
            <p:nvPr/>
          </p:nvSpPr>
          <p:spPr>
            <a:xfrm>
              <a:off x="1747161" y="2275713"/>
              <a:ext cx="2995" cy="29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85EA310-AD38-486A-9358-ADBC93055451}"/>
              </a:ext>
            </a:extLst>
          </p:cNvPr>
          <p:cNvSpPr/>
          <p:nvPr/>
        </p:nvSpPr>
        <p:spPr>
          <a:xfrm>
            <a:off x="55123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F3953E-E469-42D4-9EB6-BE50B76AD378}"/>
              </a:ext>
            </a:extLst>
          </p:cNvPr>
          <p:cNvGrpSpPr/>
          <p:nvPr/>
        </p:nvGrpSpPr>
        <p:grpSpPr>
          <a:xfrm>
            <a:off x="311971" y="1096011"/>
            <a:ext cx="2958227" cy="2991687"/>
            <a:chOff x="316667" y="968053"/>
            <a:chExt cx="2958227" cy="2991687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B3D4145-D2D0-4ADF-8BB4-84DEAD106A39}"/>
                </a:ext>
              </a:extLst>
            </p:cNvPr>
            <p:cNvCxnSpPr>
              <a:cxnSpLocks/>
            </p:cNvCxnSpPr>
            <p:nvPr/>
          </p:nvCxnSpPr>
          <p:spPr>
            <a:xfrm>
              <a:off x="1799692" y="1013900"/>
              <a:ext cx="0" cy="28916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68564A1-EAE6-48A1-9686-0EE8376EA4EF}"/>
                </a:ext>
              </a:extLst>
            </p:cNvPr>
            <p:cNvCxnSpPr>
              <a:cxnSpLocks/>
            </p:cNvCxnSpPr>
            <p:nvPr/>
          </p:nvCxnSpPr>
          <p:spPr>
            <a:xfrm>
              <a:off x="455041" y="2471401"/>
              <a:ext cx="27663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737BA94-74A2-40B1-B015-857286C1B5D3}"/>
                </a:ext>
              </a:extLst>
            </p:cNvPr>
            <p:cNvSpPr txBox="1"/>
            <p:nvPr/>
          </p:nvSpPr>
          <p:spPr>
            <a:xfrm>
              <a:off x="1955502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ED827E-3525-475A-9C23-1D6D2EF9086E}"/>
                </a:ext>
              </a:extLst>
            </p:cNvPr>
            <p:cNvSpPr txBox="1"/>
            <p:nvPr/>
          </p:nvSpPr>
          <p:spPr>
            <a:xfrm>
              <a:off x="2225050" y="241267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F20598-E6EE-479D-82C8-E2FEBCCD5338}"/>
                </a:ext>
              </a:extLst>
            </p:cNvPr>
            <p:cNvSpPr txBox="1"/>
            <p:nvPr/>
          </p:nvSpPr>
          <p:spPr>
            <a:xfrm>
              <a:off x="2478456" y="241267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9F0F22-E3F4-4015-A4D5-323F576DC437}"/>
                </a:ext>
              </a:extLst>
            </p:cNvPr>
            <p:cNvSpPr txBox="1"/>
            <p:nvPr/>
          </p:nvSpPr>
          <p:spPr>
            <a:xfrm>
              <a:off x="2748005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31B8C6-F134-418A-91DD-DCD44E4DE511}"/>
                </a:ext>
              </a:extLst>
            </p:cNvPr>
            <p:cNvSpPr txBox="1"/>
            <p:nvPr/>
          </p:nvSpPr>
          <p:spPr>
            <a:xfrm>
              <a:off x="3011381" y="241385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D41FEFA-3F76-4C60-8A19-DDC20648EE47}"/>
                </a:ext>
              </a:extLst>
            </p:cNvPr>
            <p:cNvSpPr txBox="1"/>
            <p:nvPr/>
          </p:nvSpPr>
          <p:spPr>
            <a:xfrm>
              <a:off x="1398464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FB41141-FDCA-4533-ABA5-0A4463C867C7}"/>
                </a:ext>
              </a:extLst>
            </p:cNvPr>
            <p:cNvSpPr txBox="1"/>
            <p:nvPr/>
          </p:nvSpPr>
          <p:spPr>
            <a:xfrm>
              <a:off x="1125905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A9655B3-D92A-470C-B890-E44E46CC5EF9}"/>
                </a:ext>
              </a:extLst>
            </p:cNvPr>
            <p:cNvSpPr txBox="1"/>
            <p:nvPr/>
          </p:nvSpPr>
          <p:spPr>
            <a:xfrm>
              <a:off x="859275" y="241360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77FB872-853C-4BA7-9AFF-BE1F60631E7B}"/>
                </a:ext>
              </a:extLst>
            </p:cNvPr>
            <p:cNvSpPr txBox="1"/>
            <p:nvPr/>
          </p:nvSpPr>
          <p:spPr>
            <a:xfrm>
              <a:off x="587587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31B1F6-E2B9-4A66-8FEC-AC1662233346}"/>
                </a:ext>
              </a:extLst>
            </p:cNvPr>
            <p:cNvSpPr txBox="1"/>
            <p:nvPr/>
          </p:nvSpPr>
          <p:spPr>
            <a:xfrm>
              <a:off x="316667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01B5BA7-5811-4543-A923-EBAC23B17E69}"/>
                </a:ext>
              </a:extLst>
            </p:cNvPr>
            <p:cNvSpPr txBox="1"/>
            <p:nvPr/>
          </p:nvSpPr>
          <p:spPr>
            <a:xfrm>
              <a:off x="1629637" y="206839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20A7267-1351-4F21-B6D1-24E24872ACF9}"/>
                </a:ext>
              </a:extLst>
            </p:cNvPr>
            <p:cNvSpPr txBox="1"/>
            <p:nvPr/>
          </p:nvSpPr>
          <p:spPr>
            <a:xfrm>
              <a:off x="1610204" y="1789691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6ADEE5-2724-4391-BBF2-CF582BB7D301}"/>
                </a:ext>
              </a:extLst>
            </p:cNvPr>
            <p:cNvSpPr txBox="1"/>
            <p:nvPr/>
          </p:nvSpPr>
          <p:spPr>
            <a:xfrm>
              <a:off x="1624692" y="151806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92A373F-7537-42D8-89D1-908236A56CA0}"/>
                </a:ext>
              </a:extLst>
            </p:cNvPr>
            <p:cNvSpPr txBox="1"/>
            <p:nvPr/>
          </p:nvSpPr>
          <p:spPr>
            <a:xfrm>
              <a:off x="1620298" y="123551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498ECC7-0DFC-4DF4-9900-393FFA3BFA04}"/>
                </a:ext>
              </a:extLst>
            </p:cNvPr>
            <p:cNvSpPr txBox="1"/>
            <p:nvPr/>
          </p:nvSpPr>
          <p:spPr>
            <a:xfrm>
              <a:off x="1610204" y="96805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6FD5F72-F5BA-4D6F-964E-34F547A9EC2D}"/>
                </a:ext>
              </a:extLst>
            </p:cNvPr>
            <p:cNvSpPr txBox="1"/>
            <p:nvPr/>
          </p:nvSpPr>
          <p:spPr>
            <a:xfrm>
              <a:off x="1571025" y="262659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0356837-2EBF-4ED3-BBB7-AC6F3305F4F7}"/>
                </a:ext>
              </a:extLst>
            </p:cNvPr>
            <p:cNvSpPr txBox="1"/>
            <p:nvPr/>
          </p:nvSpPr>
          <p:spPr>
            <a:xfrm>
              <a:off x="1559712" y="289868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D7ADB66-0917-42EE-B61D-4CAEE34C79ED}"/>
                </a:ext>
              </a:extLst>
            </p:cNvPr>
            <p:cNvSpPr txBox="1"/>
            <p:nvPr/>
          </p:nvSpPr>
          <p:spPr>
            <a:xfrm>
              <a:off x="1557762" y="318783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BF8F080-B6B3-48DC-9BC4-E4D46D1F5D22}"/>
                </a:ext>
              </a:extLst>
            </p:cNvPr>
            <p:cNvSpPr txBox="1"/>
            <p:nvPr/>
          </p:nvSpPr>
          <p:spPr>
            <a:xfrm>
              <a:off x="1561048" y="344990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6892C6B-1FA1-479F-9996-14E275E38C7D}"/>
                </a:ext>
              </a:extLst>
            </p:cNvPr>
            <p:cNvSpPr txBox="1"/>
            <p:nvPr/>
          </p:nvSpPr>
          <p:spPr>
            <a:xfrm>
              <a:off x="1541691" y="3733005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05E3461-8823-4284-A4CE-FC8D82305CAC}"/>
                </a:ext>
              </a:extLst>
            </p:cNvPr>
            <p:cNvSpPr/>
            <p:nvPr/>
          </p:nvSpPr>
          <p:spPr>
            <a:xfrm>
              <a:off x="1750996" y="2420959"/>
              <a:ext cx="101958" cy="1065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456" name="Oval 455">
              <a:extLst>
                <a:ext uri="{FF2B5EF4-FFF2-40B4-BE49-F238E27FC236}">
                  <a16:creationId xmlns:a16="http://schemas.microsoft.com/office/drawing/2014/main" id="{A3B8A059-48B4-430F-91E1-EB7019598996}"/>
                </a:ext>
              </a:extLst>
            </p:cNvPr>
            <p:cNvSpPr/>
            <p:nvPr/>
          </p:nvSpPr>
          <p:spPr>
            <a:xfrm>
              <a:off x="1796167" y="2475868"/>
              <a:ext cx="3073" cy="32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pic>
        <p:nvPicPr>
          <p:cNvPr id="1225" name="Picture 122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A0FE45C-71F9-4BE5-BD36-82E2155803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1226" name="TextBox 1225">
            <a:extLst>
              <a:ext uri="{FF2B5EF4-FFF2-40B4-BE49-F238E27FC236}">
                <a16:creationId xmlns:a16="http://schemas.microsoft.com/office/drawing/2014/main" id="{8FAC460B-39C2-4E3E-9E3D-AC4C9CFD0A6B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1227" name="Straight Connector 1226">
            <a:extLst>
              <a:ext uri="{FF2B5EF4-FFF2-40B4-BE49-F238E27FC236}">
                <a16:creationId xmlns:a16="http://schemas.microsoft.com/office/drawing/2014/main" id="{4845EF37-FF68-4378-8907-8DF54F913F70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8" name="Straight Connector 1227">
            <a:extLst>
              <a:ext uri="{FF2B5EF4-FFF2-40B4-BE49-F238E27FC236}">
                <a16:creationId xmlns:a16="http://schemas.microsoft.com/office/drawing/2014/main" id="{2E24EC7D-AAC4-4B4A-AD0D-041D118A4BAC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D57E8158-002D-4F53-8176-263D881D54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698875"/>
              </p:ext>
            </p:extLst>
          </p:nvPr>
        </p:nvGraphicFramePr>
        <p:xfrm>
          <a:off x="452965" y="1189344"/>
          <a:ext cx="2676240" cy="279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624">
                  <a:extLst>
                    <a:ext uri="{9D8B030D-6E8A-4147-A177-3AD203B41FA5}">
                      <a16:colId xmlns:a16="http://schemas.microsoft.com/office/drawing/2014/main" val="1146993386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4648665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342484149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82159673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366054607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34741336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034151414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99402892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15644868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282109455"/>
                    </a:ext>
                  </a:extLst>
                </a:gridCol>
              </a:tblGrid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171566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9858845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8924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28783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484220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319498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11271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6260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6303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33059"/>
                  </a:ext>
                </a:extLst>
              </a:tr>
            </a:tbl>
          </a:graphicData>
        </a:graphic>
      </p:graphicFrame>
      <p:grpSp>
        <p:nvGrpSpPr>
          <p:cNvPr id="592" name="Group 591">
            <a:extLst>
              <a:ext uri="{FF2B5EF4-FFF2-40B4-BE49-F238E27FC236}">
                <a16:creationId xmlns:a16="http://schemas.microsoft.com/office/drawing/2014/main" id="{A91419C6-9C5D-406A-B5B6-BF1E4863558A}"/>
              </a:ext>
            </a:extLst>
          </p:cNvPr>
          <p:cNvGrpSpPr/>
          <p:nvPr/>
        </p:nvGrpSpPr>
        <p:grpSpPr>
          <a:xfrm>
            <a:off x="3535812" y="1103515"/>
            <a:ext cx="2958227" cy="2991687"/>
            <a:chOff x="316667" y="968053"/>
            <a:chExt cx="2958227" cy="2991687"/>
          </a:xfrm>
        </p:grpSpPr>
        <p:cxnSp>
          <p:nvCxnSpPr>
            <p:cNvPr id="593" name="Straight Connector 592">
              <a:extLst>
                <a:ext uri="{FF2B5EF4-FFF2-40B4-BE49-F238E27FC236}">
                  <a16:creationId xmlns:a16="http://schemas.microsoft.com/office/drawing/2014/main" id="{7B18CAEA-1BCE-4650-92B1-0698CED4223B}"/>
                </a:ext>
              </a:extLst>
            </p:cNvPr>
            <p:cNvCxnSpPr>
              <a:cxnSpLocks/>
            </p:cNvCxnSpPr>
            <p:nvPr/>
          </p:nvCxnSpPr>
          <p:spPr>
            <a:xfrm>
              <a:off x="1799692" y="1013900"/>
              <a:ext cx="0" cy="28916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4" name="Straight Connector 593">
              <a:extLst>
                <a:ext uri="{FF2B5EF4-FFF2-40B4-BE49-F238E27FC236}">
                  <a16:creationId xmlns:a16="http://schemas.microsoft.com/office/drawing/2014/main" id="{F036C889-58A5-4062-9AFE-12F63C003157}"/>
                </a:ext>
              </a:extLst>
            </p:cNvPr>
            <p:cNvCxnSpPr>
              <a:cxnSpLocks/>
            </p:cNvCxnSpPr>
            <p:nvPr/>
          </p:nvCxnSpPr>
          <p:spPr>
            <a:xfrm>
              <a:off x="455041" y="2471401"/>
              <a:ext cx="27663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5" name="TextBox 594">
              <a:extLst>
                <a:ext uri="{FF2B5EF4-FFF2-40B4-BE49-F238E27FC236}">
                  <a16:creationId xmlns:a16="http://schemas.microsoft.com/office/drawing/2014/main" id="{067C8CED-2B27-4565-86C7-3B4D5D40AD0A}"/>
                </a:ext>
              </a:extLst>
            </p:cNvPr>
            <p:cNvSpPr txBox="1"/>
            <p:nvPr/>
          </p:nvSpPr>
          <p:spPr>
            <a:xfrm>
              <a:off x="1955502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596" name="TextBox 595">
              <a:extLst>
                <a:ext uri="{FF2B5EF4-FFF2-40B4-BE49-F238E27FC236}">
                  <a16:creationId xmlns:a16="http://schemas.microsoft.com/office/drawing/2014/main" id="{8A2F0B31-BD9D-456C-B668-67B49794AA84}"/>
                </a:ext>
              </a:extLst>
            </p:cNvPr>
            <p:cNvSpPr txBox="1"/>
            <p:nvPr/>
          </p:nvSpPr>
          <p:spPr>
            <a:xfrm>
              <a:off x="2225050" y="241267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597" name="TextBox 596">
              <a:extLst>
                <a:ext uri="{FF2B5EF4-FFF2-40B4-BE49-F238E27FC236}">
                  <a16:creationId xmlns:a16="http://schemas.microsoft.com/office/drawing/2014/main" id="{AAAE4CDA-7932-49E9-B520-931B06140250}"/>
                </a:ext>
              </a:extLst>
            </p:cNvPr>
            <p:cNvSpPr txBox="1"/>
            <p:nvPr/>
          </p:nvSpPr>
          <p:spPr>
            <a:xfrm>
              <a:off x="2478456" y="241267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598" name="TextBox 597">
              <a:extLst>
                <a:ext uri="{FF2B5EF4-FFF2-40B4-BE49-F238E27FC236}">
                  <a16:creationId xmlns:a16="http://schemas.microsoft.com/office/drawing/2014/main" id="{19B875E6-7C35-417F-88FA-8E999AEB36A4}"/>
                </a:ext>
              </a:extLst>
            </p:cNvPr>
            <p:cNvSpPr txBox="1"/>
            <p:nvPr/>
          </p:nvSpPr>
          <p:spPr>
            <a:xfrm>
              <a:off x="2748005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599" name="TextBox 598">
              <a:extLst>
                <a:ext uri="{FF2B5EF4-FFF2-40B4-BE49-F238E27FC236}">
                  <a16:creationId xmlns:a16="http://schemas.microsoft.com/office/drawing/2014/main" id="{732C2A22-B813-49C2-A91F-68E3F6373537}"/>
                </a:ext>
              </a:extLst>
            </p:cNvPr>
            <p:cNvSpPr txBox="1"/>
            <p:nvPr/>
          </p:nvSpPr>
          <p:spPr>
            <a:xfrm>
              <a:off x="3011381" y="241385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00" name="TextBox 599">
              <a:extLst>
                <a:ext uri="{FF2B5EF4-FFF2-40B4-BE49-F238E27FC236}">
                  <a16:creationId xmlns:a16="http://schemas.microsoft.com/office/drawing/2014/main" id="{9C53AB8D-C4D5-4C18-908F-85A4B2C43483}"/>
                </a:ext>
              </a:extLst>
            </p:cNvPr>
            <p:cNvSpPr txBox="1"/>
            <p:nvPr/>
          </p:nvSpPr>
          <p:spPr>
            <a:xfrm>
              <a:off x="1398464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601" name="TextBox 600">
              <a:extLst>
                <a:ext uri="{FF2B5EF4-FFF2-40B4-BE49-F238E27FC236}">
                  <a16:creationId xmlns:a16="http://schemas.microsoft.com/office/drawing/2014/main" id="{10CBD2EA-2B49-4BE1-B916-F34F6444DC48}"/>
                </a:ext>
              </a:extLst>
            </p:cNvPr>
            <p:cNvSpPr txBox="1"/>
            <p:nvPr/>
          </p:nvSpPr>
          <p:spPr>
            <a:xfrm>
              <a:off x="1125905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602" name="TextBox 601">
              <a:extLst>
                <a:ext uri="{FF2B5EF4-FFF2-40B4-BE49-F238E27FC236}">
                  <a16:creationId xmlns:a16="http://schemas.microsoft.com/office/drawing/2014/main" id="{438128AA-676D-4F0A-AEA2-957D886057D6}"/>
                </a:ext>
              </a:extLst>
            </p:cNvPr>
            <p:cNvSpPr txBox="1"/>
            <p:nvPr/>
          </p:nvSpPr>
          <p:spPr>
            <a:xfrm>
              <a:off x="859275" y="241360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603" name="TextBox 602">
              <a:extLst>
                <a:ext uri="{FF2B5EF4-FFF2-40B4-BE49-F238E27FC236}">
                  <a16:creationId xmlns:a16="http://schemas.microsoft.com/office/drawing/2014/main" id="{9902E428-0E0C-45C5-8891-DC5BE1D44A05}"/>
                </a:ext>
              </a:extLst>
            </p:cNvPr>
            <p:cNvSpPr txBox="1"/>
            <p:nvPr/>
          </p:nvSpPr>
          <p:spPr>
            <a:xfrm>
              <a:off x="587587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604" name="TextBox 603">
              <a:extLst>
                <a:ext uri="{FF2B5EF4-FFF2-40B4-BE49-F238E27FC236}">
                  <a16:creationId xmlns:a16="http://schemas.microsoft.com/office/drawing/2014/main" id="{C7B4B6BC-0BBA-4843-9C89-33CDE104B7D3}"/>
                </a:ext>
              </a:extLst>
            </p:cNvPr>
            <p:cNvSpPr txBox="1"/>
            <p:nvPr/>
          </p:nvSpPr>
          <p:spPr>
            <a:xfrm>
              <a:off x="316667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605" name="TextBox 604">
              <a:extLst>
                <a:ext uri="{FF2B5EF4-FFF2-40B4-BE49-F238E27FC236}">
                  <a16:creationId xmlns:a16="http://schemas.microsoft.com/office/drawing/2014/main" id="{95FF33D7-47EE-424D-A56B-A65D326C8663}"/>
                </a:ext>
              </a:extLst>
            </p:cNvPr>
            <p:cNvSpPr txBox="1"/>
            <p:nvPr/>
          </p:nvSpPr>
          <p:spPr>
            <a:xfrm>
              <a:off x="1629637" y="206839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06" name="TextBox 605">
              <a:extLst>
                <a:ext uri="{FF2B5EF4-FFF2-40B4-BE49-F238E27FC236}">
                  <a16:creationId xmlns:a16="http://schemas.microsoft.com/office/drawing/2014/main" id="{9BD0657E-BCC9-4014-A7EA-0343402C659F}"/>
                </a:ext>
              </a:extLst>
            </p:cNvPr>
            <p:cNvSpPr txBox="1"/>
            <p:nvPr/>
          </p:nvSpPr>
          <p:spPr>
            <a:xfrm>
              <a:off x="1610204" y="1789691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07" name="TextBox 606">
              <a:extLst>
                <a:ext uri="{FF2B5EF4-FFF2-40B4-BE49-F238E27FC236}">
                  <a16:creationId xmlns:a16="http://schemas.microsoft.com/office/drawing/2014/main" id="{252F574F-294E-44AB-9162-774176353B18}"/>
                </a:ext>
              </a:extLst>
            </p:cNvPr>
            <p:cNvSpPr txBox="1"/>
            <p:nvPr/>
          </p:nvSpPr>
          <p:spPr>
            <a:xfrm>
              <a:off x="1624692" y="151806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08" name="TextBox 607">
              <a:extLst>
                <a:ext uri="{FF2B5EF4-FFF2-40B4-BE49-F238E27FC236}">
                  <a16:creationId xmlns:a16="http://schemas.microsoft.com/office/drawing/2014/main" id="{48FFE579-6AE8-4CAE-BD3E-2FA594B8BFB8}"/>
                </a:ext>
              </a:extLst>
            </p:cNvPr>
            <p:cNvSpPr txBox="1"/>
            <p:nvPr/>
          </p:nvSpPr>
          <p:spPr>
            <a:xfrm>
              <a:off x="1620298" y="123551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09" name="TextBox 608">
              <a:extLst>
                <a:ext uri="{FF2B5EF4-FFF2-40B4-BE49-F238E27FC236}">
                  <a16:creationId xmlns:a16="http://schemas.microsoft.com/office/drawing/2014/main" id="{3A6B8AEF-3024-4516-AE63-B8E15107769B}"/>
                </a:ext>
              </a:extLst>
            </p:cNvPr>
            <p:cNvSpPr txBox="1"/>
            <p:nvPr/>
          </p:nvSpPr>
          <p:spPr>
            <a:xfrm>
              <a:off x="1610204" y="96805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10" name="TextBox 609">
              <a:extLst>
                <a:ext uri="{FF2B5EF4-FFF2-40B4-BE49-F238E27FC236}">
                  <a16:creationId xmlns:a16="http://schemas.microsoft.com/office/drawing/2014/main" id="{0B43D426-45A1-484D-B0E7-549B34A08015}"/>
                </a:ext>
              </a:extLst>
            </p:cNvPr>
            <p:cNvSpPr txBox="1"/>
            <p:nvPr/>
          </p:nvSpPr>
          <p:spPr>
            <a:xfrm>
              <a:off x="1571025" y="262659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611" name="TextBox 610">
              <a:extLst>
                <a:ext uri="{FF2B5EF4-FFF2-40B4-BE49-F238E27FC236}">
                  <a16:creationId xmlns:a16="http://schemas.microsoft.com/office/drawing/2014/main" id="{8E8E2D59-0C91-4D09-B499-6E8B49B90577}"/>
                </a:ext>
              </a:extLst>
            </p:cNvPr>
            <p:cNvSpPr txBox="1"/>
            <p:nvPr/>
          </p:nvSpPr>
          <p:spPr>
            <a:xfrm>
              <a:off x="1559712" y="289868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612" name="TextBox 611">
              <a:extLst>
                <a:ext uri="{FF2B5EF4-FFF2-40B4-BE49-F238E27FC236}">
                  <a16:creationId xmlns:a16="http://schemas.microsoft.com/office/drawing/2014/main" id="{AAA9625F-D5DD-4D61-A8D3-AF465A20290F}"/>
                </a:ext>
              </a:extLst>
            </p:cNvPr>
            <p:cNvSpPr txBox="1"/>
            <p:nvPr/>
          </p:nvSpPr>
          <p:spPr>
            <a:xfrm>
              <a:off x="1557762" y="318783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613" name="TextBox 612">
              <a:extLst>
                <a:ext uri="{FF2B5EF4-FFF2-40B4-BE49-F238E27FC236}">
                  <a16:creationId xmlns:a16="http://schemas.microsoft.com/office/drawing/2014/main" id="{60DD1B3B-4F10-4391-8FF1-8FD0D47CAC8E}"/>
                </a:ext>
              </a:extLst>
            </p:cNvPr>
            <p:cNvSpPr txBox="1"/>
            <p:nvPr/>
          </p:nvSpPr>
          <p:spPr>
            <a:xfrm>
              <a:off x="1561048" y="344990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614" name="TextBox 613">
              <a:extLst>
                <a:ext uri="{FF2B5EF4-FFF2-40B4-BE49-F238E27FC236}">
                  <a16:creationId xmlns:a16="http://schemas.microsoft.com/office/drawing/2014/main" id="{131FA22D-D93F-46DD-9AE4-A985C3F64AA3}"/>
                </a:ext>
              </a:extLst>
            </p:cNvPr>
            <p:cNvSpPr txBox="1"/>
            <p:nvPr/>
          </p:nvSpPr>
          <p:spPr>
            <a:xfrm>
              <a:off x="1541691" y="3733005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615" name="Oval 614">
              <a:extLst>
                <a:ext uri="{FF2B5EF4-FFF2-40B4-BE49-F238E27FC236}">
                  <a16:creationId xmlns:a16="http://schemas.microsoft.com/office/drawing/2014/main" id="{B9900BDE-30D7-44B7-B05B-20169EAC0F02}"/>
                </a:ext>
              </a:extLst>
            </p:cNvPr>
            <p:cNvSpPr/>
            <p:nvPr/>
          </p:nvSpPr>
          <p:spPr>
            <a:xfrm>
              <a:off x="1750996" y="2420959"/>
              <a:ext cx="101958" cy="1065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616" name="Oval 615">
              <a:extLst>
                <a:ext uri="{FF2B5EF4-FFF2-40B4-BE49-F238E27FC236}">
                  <a16:creationId xmlns:a16="http://schemas.microsoft.com/office/drawing/2014/main" id="{D0BB8A17-E93D-4B1F-920B-D0EA216460CD}"/>
                </a:ext>
              </a:extLst>
            </p:cNvPr>
            <p:cNvSpPr/>
            <p:nvPr/>
          </p:nvSpPr>
          <p:spPr>
            <a:xfrm>
              <a:off x="1796167" y="2475868"/>
              <a:ext cx="3073" cy="32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graphicFrame>
        <p:nvGraphicFramePr>
          <p:cNvPr id="617" name="Table 5">
            <a:extLst>
              <a:ext uri="{FF2B5EF4-FFF2-40B4-BE49-F238E27FC236}">
                <a16:creationId xmlns:a16="http://schemas.microsoft.com/office/drawing/2014/main" id="{38026EFA-5B26-4954-8108-2E68F84FDF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052900"/>
              </p:ext>
            </p:extLst>
          </p:nvPr>
        </p:nvGraphicFramePr>
        <p:xfrm>
          <a:off x="3676806" y="1196848"/>
          <a:ext cx="2676240" cy="279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624">
                  <a:extLst>
                    <a:ext uri="{9D8B030D-6E8A-4147-A177-3AD203B41FA5}">
                      <a16:colId xmlns:a16="http://schemas.microsoft.com/office/drawing/2014/main" val="1146993386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4648665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342484149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82159673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366054607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34741336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034151414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99402892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15644868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282109455"/>
                    </a:ext>
                  </a:extLst>
                </a:gridCol>
              </a:tblGrid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171566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9858845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8924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28783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484220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319498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11271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6260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6303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33059"/>
                  </a:ext>
                </a:extLst>
              </a:tr>
            </a:tbl>
          </a:graphicData>
        </a:graphic>
      </p:graphicFrame>
      <p:grpSp>
        <p:nvGrpSpPr>
          <p:cNvPr id="618" name="Group 617">
            <a:extLst>
              <a:ext uri="{FF2B5EF4-FFF2-40B4-BE49-F238E27FC236}">
                <a16:creationId xmlns:a16="http://schemas.microsoft.com/office/drawing/2014/main" id="{17781754-CD39-4B9E-B7EB-FF58DA2387D0}"/>
              </a:ext>
            </a:extLst>
          </p:cNvPr>
          <p:cNvGrpSpPr/>
          <p:nvPr/>
        </p:nvGrpSpPr>
        <p:grpSpPr>
          <a:xfrm>
            <a:off x="315882" y="4362011"/>
            <a:ext cx="2958227" cy="2991687"/>
            <a:chOff x="316667" y="968053"/>
            <a:chExt cx="2958227" cy="2991687"/>
          </a:xfrm>
        </p:grpSpPr>
        <p:cxnSp>
          <p:nvCxnSpPr>
            <p:cNvPr id="619" name="Straight Connector 618">
              <a:extLst>
                <a:ext uri="{FF2B5EF4-FFF2-40B4-BE49-F238E27FC236}">
                  <a16:creationId xmlns:a16="http://schemas.microsoft.com/office/drawing/2014/main" id="{7491C70F-4DB1-44D2-8988-2858E0068722}"/>
                </a:ext>
              </a:extLst>
            </p:cNvPr>
            <p:cNvCxnSpPr>
              <a:cxnSpLocks/>
            </p:cNvCxnSpPr>
            <p:nvPr/>
          </p:nvCxnSpPr>
          <p:spPr>
            <a:xfrm>
              <a:off x="1799692" y="1013900"/>
              <a:ext cx="0" cy="28916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0" name="Straight Connector 619">
              <a:extLst>
                <a:ext uri="{FF2B5EF4-FFF2-40B4-BE49-F238E27FC236}">
                  <a16:creationId xmlns:a16="http://schemas.microsoft.com/office/drawing/2014/main" id="{417B430C-EDA6-45CD-913A-101581A845C2}"/>
                </a:ext>
              </a:extLst>
            </p:cNvPr>
            <p:cNvCxnSpPr>
              <a:cxnSpLocks/>
            </p:cNvCxnSpPr>
            <p:nvPr/>
          </p:nvCxnSpPr>
          <p:spPr>
            <a:xfrm>
              <a:off x="455041" y="2471401"/>
              <a:ext cx="27663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1" name="TextBox 620">
              <a:extLst>
                <a:ext uri="{FF2B5EF4-FFF2-40B4-BE49-F238E27FC236}">
                  <a16:creationId xmlns:a16="http://schemas.microsoft.com/office/drawing/2014/main" id="{ED318EF9-5522-474E-9833-4F806F4137E3}"/>
                </a:ext>
              </a:extLst>
            </p:cNvPr>
            <p:cNvSpPr txBox="1"/>
            <p:nvPr/>
          </p:nvSpPr>
          <p:spPr>
            <a:xfrm>
              <a:off x="1955502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22" name="TextBox 621">
              <a:extLst>
                <a:ext uri="{FF2B5EF4-FFF2-40B4-BE49-F238E27FC236}">
                  <a16:creationId xmlns:a16="http://schemas.microsoft.com/office/drawing/2014/main" id="{39A3316F-7973-4491-BC1A-63B8B52308B8}"/>
                </a:ext>
              </a:extLst>
            </p:cNvPr>
            <p:cNvSpPr txBox="1"/>
            <p:nvPr/>
          </p:nvSpPr>
          <p:spPr>
            <a:xfrm>
              <a:off x="2225050" y="241267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23" name="TextBox 622">
              <a:extLst>
                <a:ext uri="{FF2B5EF4-FFF2-40B4-BE49-F238E27FC236}">
                  <a16:creationId xmlns:a16="http://schemas.microsoft.com/office/drawing/2014/main" id="{D67CB153-EC40-4C63-B7A4-1D884A8E5F79}"/>
                </a:ext>
              </a:extLst>
            </p:cNvPr>
            <p:cNvSpPr txBox="1"/>
            <p:nvPr/>
          </p:nvSpPr>
          <p:spPr>
            <a:xfrm>
              <a:off x="2478456" y="241267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24" name="TextBox 623">
              <a:extLst>
                <a:ext uri="{FF2B5EF4-FFF2-40B4-BE49-F238E27FC236}">
                  <a16:creationId xmlns:a16="http://schemas.microsoft.com/office/drawing/2014/main" id="{C94A2442-1091-419B-9299-7F5F9E99AC8B}"/>
                </a:ext>
              </a:extLst>
            </p:cNvPr>
            <p:cNvSpPr txBox="1"/>
            <p:nvPr/>
          </p:nvSpPr>
          <p:spPr>
            <a:xfrm>
              <a:off x="2748005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25" name="TextBox 624">
              <a:extLst>
                <a:ext uri="{FF2B5EF4-FFF2-40B4-BE49-F238E27FC236}">
                  <a16:creationId xmlns:a16="http://schemas.microsoft.com/office/drawing/2014/main" id="{8C695D47-00B7-430A-8E9E-1A30109EEC2F}"/>
                </a:ext>
              </a:extLst>
            </p:cNvPr>
            <p:cNvSpPr txBox="1"/>
            <p:nvPr/>
          </p:nvSpPr>
          <p:spPr>
            <a:xfrm>
              <a:off x="3011381" y="241385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26" name="TextBox 625">
              <a:extLst>
                <a:ext uri="{FF2B5EF4-FFF2-40B4-BE49-F238E27FC236}">
                  <a16:creationId xmlns:a16="http://schemas.microsoft.com/office/drawing/2014/main" id="{AEE06B36-31C8-4266-813B-FB2FB6F16423}"/>
                </a:ext>
              </a:extLst>
            </p:cNvPr>
            <p:cNvSpPr txBox="1"/>
            <p:nvPr/>
          </p:nvSpPr>
          <p:spPr>
            <a:xfrm>
              <a:off x="1398464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627" name="TextBox 626">
              <a:extLst>
                <a:ext uri="{FF2B5EF4-FFF2-40B4-BE49-F238E27FC236}">
                  <a16:creationId xmlns:a16="http://schemas.microsoft.com/office/drawing/2014/main" id="{DADD5184-A64A-484A-BC49-8D337121BB8B}"/>
                </a:ext>
              </a:extLst>
            </p:cNvPr>
            <p:cNvSpPr txBox="1"/>
            <p:nvPr/>
          </p:nvSpPr>
          <p:spPr>
            <a:xfrm>
              <a:off x="1125905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628" name="TextBox 627">
              <a:extLst>
                <a:ext uri="{FF2B5EF4-FFF2-40B4-BE49-F238E27FC236}">
                  <a16:creationId xmlns:a16="http://schemas.microsoft.com/office/drawing/2014/main" id="{1EFE2E62-2B68-4E40-9627-0285602D2A6E}"/>
                </a:ext>
              </a:extLst>
            </p:cNvPr>
            <p:cNvSpPr txBox="1"/>
            <p:nvPr/>
          </p:nvSpPr>
          <p:spPr>
            <a:xfrm>
              <a:off x="859275" y="241360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629" name="TextBox 628">
              <a:extLst>
                <a:ext uri="{FF2B5EF4-FFF2-40B4-BE49-F238E27FC236}">
                  <a16:creationId xmlns:a16="http://schemas.microsoft.com/office/drawing/2014/main" id="{E110E201-B39A-45F7-BE8A-7309DE5A0791}"/>
                </a:ext>
              </a:extLst>
            </p:cNvPr>
            <p:cNvSpPr txBox="1"/>
            <p:nvPr/>
          </p:nvSpPr>
          <p:spPr>
            <a:xfrm>
              <a:off x="587587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630" name="TextBox 629">
              <a:extLst>
                <a:ext uri="{FF2B5EF4-FFF2-40B4-BE49-F238E27FC236}">
                  <a16:creationId xmlns:a16="http://schemas.microsoft.com/office/drawing/2014/main" id="{DCD35887-9B1A-4F14-9546-372F91E894D3}"/>
                </a:ext>
              </a:extLst>
            </p:cNvPr>
            <p:cNvSpPr txBox="1"/>
            <p:nvPr/>
          </p:nvSpPr>
          <p:spPr>
            <a:xfrm>
              <a:off x="316667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631" name="TextBox 630">
              <a:extLst>
                <a:ext uri="{FF2B5EF4-FFF2-40B4-BE49-F238E27FC236}">
                  <a16:creationId xmlns:a16="http://schemas.microsoft.com/office/drawing/2014/main" id="{CE164F39-82C2-4ACA-9C96-9F1429DB348E}"/>
                </a:ext>
              </a:extLst>
            </p:cNvPr>
            <p:cNvSpPr txBox="1"/>
            <p:nvPr/>
          </p:nvSpPr>
          <p:spPr>
            <a:xfrm>
              <a:off x="1629637" y="206839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32" name="TextBox 631">
              <a:extLst>
                <a:ext uri="{FF2B5EF4-FFF2-40B4-BE49-F238E27FC236}">
                  <a16:creationId xmlns:a16="http://schemas.microsoft.com/office/drawing/2014/main" id="{3DC3FD04-1D1E-4A3F-89B3-C5C672478CD4}"/>
                </a:ext>
              </a:extLst>
            </p:cNvPr>
            <p:cNvSpPr txBox="1"/>
            <p:nvPr/>
          </p:nvSpPr>
          <p:spPr>
            <a:xfrm>
              <a:off x="1610204" y="1789691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33" name="TextBox 632">
              <a:extLst>
                <a:ext uri="{FF2B5EF4-FFF2-40B4-BE49-F238E27FC236}">
                  <a16:creationId xmlns:a16="http://schemas.microsoft.com/office/drawing/2014/main" id="{60F26C71-7957-4F0F-9422-5C5BACC1274F}"/>
                </a:ext>
              </a:extLst>
            </p:cNvPr>
            <p:cNvSpPr txBox="1"/>
            <p:nvPr/>
          </p:nvSpPr>
          <p:spPr>
            <a:xfrm>
              <a:off x="1624692" y="151806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34" name="TextBox 633">
              <a:extLst>
                <a:ext uri="{FF2B5EF4-FFF2-40B4-BE49-F238E27FC236}">
                  <a16:creationId xmlns:a16="http://schemas.microsoft.com/office/drawing/2014/main" id="{C45B4B75-E179-4531-B323-302BA2A1CD47}"/>
                </a:ext>
              </a:extLst>
            </p:cNvPr>
            <p:cNvSpPr txBox="1"/>
            <p:nvPr/>
          </p:nvSpPr>
          <p:spPr>
            <a:xfrm>
              <a:off x="1620298" y="123551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35" name="TextBox 634">
              <a:extLst>
                <a:ext uri="{FF2B5EF4-FFF2-40B4-BE49-F238E27FC236}">
                  <a16:creationId xmlns:a16="http://schemas.microsoft.com/office/drawing/2014/main" id="{291DE04F-1228-4D3D-9838-AFCB78F7D30F}"/>
                </a:ext>
              </a:extLst>
            </p:cNvPr>
            <p:cNvSpPr txBox="1"/>
            <p:nvPr/>
          </p:nvSpPr>
          <p:spPr>
            <a:xfrm>
              <a:off x="1610204" y="96805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36" name="TextBox 635">
              <a:extLst>
                <a:ext uri="{FF2B5EF4-FFF2-40B4-BE49-F238E27FC236}">
                  <a16:creationId xmlns:a16="http://schemas.microsoft.com/office/drawing/2014/main" id="{5E2FFCFC-016E-4A2A-9CAC-88BEFEAC1CAF}"/>
                </a:ext>
              </a:extLst>
            </p:cNvPr>
            <p:cNvSpPr txBox="1"/>
            <p:nvPr/>
          </p:nvSpPr>
          <p:spPr>
            <a:xfrm>
              <a:off x="1571025" y="262659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05E6E47F-D1AE-433A-9F5A-010CCD976BFB}"/>
                </a:ext>
              </a:extLst>
            </p:cNvPr>
            <p:cNvSpPr txBox="1"/>
            <p:nvPr/>
          </p:nvSpPr>
          <p:spPr>
            <a:xfrm>
              <a:off x="1559712" y="289868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638" name="TextBox 637">
              <a:extLst>
                <a:ext uri="{FF2B5EF4-FFF2-40B4-BE49-F238E27FC236}">
                  <a16:creationId xmlns:a16="http://schemas.microsoft.com/office/drawing/2014/main" id="{468E3728-B223-40D3-9AFD-D05CFEFD103F}"/>
                </a:ext>
              </a:extLst>
            </p:cNvPr>
            <p:cNvSpPr txBox="1"/>
            <p:nvPr/>
          </p:nvSpPr>
          <p:spPr>
            <a:xfrm>
              <a:off x="1557762" y="318783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639" name="TextBox 638">
              <a:extLst>
                <a:ext uri="{FF2B5EF4-FFF2-40B4-BE49-F238E27FC236}">
                  <a16:creationId xmlns:a16="http://schemas.microsoft.com/office/drawing/2014/main" id="{790900D6-F94F-4745-B329-DFCB26BE56A5}"/>
                </a:ext>
              </a:extLst>
            </p:cNvPr>
            <p:cNvSpPr txBox="1"/>
            <p:nvPr/>
          </p:nvSpPr>
          <p:spPr>
            <a:xfrm>
              <a:off x="1561048" y="344990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640" name="TextBox 639">
              <a:extLst>
                <a:ext uri="{FF2B5EF4-FFF2-40B4-BE49-F238E27FC236}">
                  <a16:creationId xmlns:a16="http://schemas.microsoft.com/office/drawing/2014/main" id="{05BA7C25-B668-402B-B306-CE2BC7A2A2C8}"/>
                </a:ext>
              </a:extLst>
            </p:cNvPr>
            <p:cNvSpPr txBox="1"/>
            <p:nvPr/>
          </p:nvSpPr>
          <p:spPr>
            <a:xfrm>
              <a:off x="1541691" y="3733005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641" name="Oval 640">
              <a:extLst>
                <a:ext uri="{FF2B5EF4-FFF2-40B4-BE49-F238E27FC236}">
                  <a16:creationId xmlns:a16="http://schemas.microsoft.com/office/drawing/2014/main" id="{E4FC5457-92B8-4DF1-815B-0278C4C9B1AF}"/>
                </a:ext>
              </a:extLst>
            </p:cNvPr>
            <p:cNvSpPr/>
            <p:nvPr/>
          </p:nvSpPr>
          <p:spPr>
            <a:xfrm>
              <a:off x="1750996" y="2420959"/>
              <a:ext cx="101958" cy="1065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642" name="Oval 641">
              <a:extLst>
                <a:ext uri="{FF2B5EF4-FFF2-40B4-BE49-F238E27FC236}">
                  <a16:creationId xmlns:a16="http://schemas.microsoft.com/office/drawing/2014/main" id="{D37EDE1D-FA65-48ED-83C7-10C172C8FBF7}"/>
                </a:ext>
              </a:extLst>
            </p:cNvPr>
            <p:cNvSpPr/>
            <p:nvPr/>
          </p:nvSpPr>
          <p:spPr>
            <a:xfrm>
              <a:off x="1796167" y="2475868"/>
              <a:ext cx="3073" cy="32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graphicFrame>
        <p:nvGraphicFramePr>
          <p:cNvPr id="643" name="Table 5">
            <a:extLst>
              <a:ext uri="{FF2B5EF4-FFF2-40B4-BE49-F238E27FC236}">
                <a16:creationId xmlns:a16="http://schemas.microsoft.com/office/drawing/2014/main" id="{FE15F870-D07B-4661-89A6-C17BDBE13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07426"/>
              </p:ext>
            </p:extLst>
          </p:nvPr>
        </p:nvGraphicFramePr>
        <p:xfrm>
          <a:off x="456876" y="4455344"/>
          <a:ext cx="2676240" cy="279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624">
                  <a:extLst>
                    <a:ext uri="{9D8B030D-6E8A-4147-A177-3AD203B41FA5}">
                      <a16:colId xmlns:a16="http://schemas.microsoft.com/office/drawing/2014/main" val="1146993386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4648665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342484149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82159673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366054607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34741336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034151414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99402892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15644868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282109455"/>
                    </a:ext>
                  </a:extLst>
                </a:gridCol>
              </a:tblGrid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171566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9858845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8924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28783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484220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319498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11271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6260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6303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33059"/>
                  </a:ext>
                </a:extLst>
              </a:tr>
            </a:tbl>
          </a:graphicData>
        </a:graphic>
      </p:graphicFrame>
      <p:grpSp>
        <p:nvGrpSpPr>
          <p:cNvPr id="644" name="Group 643">
            <a:extLst>
              <a:ext uri="{FF2B5EF4-FFF2-40B4-BE49-F238E27FC236}">
                <a16:creationId xmlns:a16="http://schemas.microsoft.com/office/drawing/2014/main" id="{6C780FD5-51AB-44C7-8AB2-E0261D5C8767}"/>
              </a:ext>
            </a:extLst>
          </p:cNvPr>
          <p:cNvGrpSpPr/>
          <p:nvPr/>
        </p:nvGrpSpPr>
        <p:grpSpPr>
          <a:xfrm>
            <a:off x="3539723" y="4369515"/>
            <a:ext cx="2958227" cy="2991687"/>
            <a:chOff x="316667" y="968053"/>
            <a:chExt cx="2958227" cy="2991687"/>
          </a:xfrm>
        </p:grpSpPr>
        <p:cxnSp>
          <p:nvCxnSpPr>
            <p:cNvPr id="645" name="Straight Connector 644">
              <a:extLst>
                <a:ext uri="{FF2B5EF4-FFF2-40B4-BE49-F238E27FC236}">
                  <a16:creationId xmlns:a16="http://schemas.microsoft.com/office/drawing/2014/main" id="{190D8C54-C1B7-4B0C-A1E1-BE73D693E3A4}"/>
                </a:ext>
              </a:extLst>
            </p:cNvPr>
            <p:cNvCxnSpPr>
              <a:cxnSpLocks/>
            </p:cNvCxnSpPr>
            <p:nvPr/>
          </p:nvCxnSpPr>
          <p:spPr>
            <a:xfrm>
              <a:off x="1799692" y="1013900"/>
              <a:ext cx="0" cy="289163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6" name="Straight Connector 645">
              <a:extLst>
                <a:ext uri="{FF2B5EF4-FFF2-40B4-BE49-F238E27FC236}">
                  <a16:creationId xmlns:a16="http://schemas.microsoft.com/office/drawing/2014/main" id="{E656488A-2891-42DF-82B7-D95EC1C41AEC}"/>
                </a:ext>
              </a:extLst>
            </p:cNvPr>
            <p:cNvCxnSpPr>
              <a:cxnSpLocks/>
            </p:cNvCxnSpPr>
            <p:nvPr/>
          </p:nvCxnSpPr>
          <p:spPr>
            <a:xfrm>
              <a:off x="455041" y="2471401"/>
              <a:ext cx="27663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7" name="TextBox 646">
              <a:extLst>
                <a:ext uri="{FF2B5EF4-FFF2-40B4-BE49-F238E27FC236}">
                  <a16:creationId xmlns:a16="http://schemas.microsoft.com/office/drawing/2014/main" id="{DFF00B28-FCAD-4319-940D-E9B4835F9CB6}"/>
                </a:ext>
              </a:extLst>
            </p:cNvPr>
            <p:cNvSpPr txBox="1"/>
            <p:nvPr/>
          </p:nvSpPr>
          <p:spPr>
            <a:xfrm>
              <a:off x="1955502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48" name="TextBox 647">
              <a:extLst>
                <a:ext uri="{FF2B5EF4-FFF2-40B4-BE49-F238E27FC236}">
                  <a16:creationId xmlns:a16="http://schemas.microsoft.com/office/drawing/2014/main" id="{D31AF141-6129-43FE-AC29-BC9B1FB71DD1}"/>
                </a:ext>
              </a:extLst>
            </p:cNvPr>
            <p:cNvSpPr txBox="1"/>
            <p:nvPr/>
          </p:nvSpPr>
          <p:spPr>
            <a:xfrm>
              <a:off x="2225050" y="241267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49" name="TextBox 648">
              <a:extLst>
                <a:ext uri="{FF2B5EF4-FFF2-40B4-BE49-F238E27FC236}">
                  <a16:creationId xmlns:a16="http://schemas.microsoft.com/office/drawing/2014/main" id="{40EB2DAE-F4BB-44B8-B97C-328A2FFF995B}"/>
                </a:ext>
              </a:extLst>
            </p:cNvPr>
            <p:cNvSpPr txBox="1"/>
            <p:nvPr/>
          </p:nvSpPr>
          <p:spPr>
            <a:xfrm>
              <a:off x="2478456" y="241267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50" name="TextBox 649">
              <a:extLst>
                <a:ext uri="{FF2B5EF4-FFF2-40B4-BE49-F238E27FC236}">
                  <a16:creationId xmlns:a16="http://schemas.microsoft.com/office/drawing/2014/main" id="{DEB7D8E7-E282-4CB9-86A1-011B9036AE17}"/>
                </a:ext>
              </a:extLst>
            </p:cNvPr>
            <p:cNvSpPr txBox="1"/>
            <p:nvPr/>
          </p:nvSpPr>
          <p:spPr>
            <a:xfrm>
              <a:off x="2748005" y="241360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51" name="TextBox 650">
              <a:extLst>
                <a:ext uri="{FF2B5EF4-FFF2-40B4-BE49-F238E27FC236}">
                  <a16:creationId xmlns:a16="http://schemas.microsoft.com/office/drawing/2014/main" id="{E568D709-FC56-401C-93ED-357CDC5EA7BE}"/>
                </a:ext>
              </a:extLst>
            </p:cNvPr>
            <p:cNvSpPr txBox="1"/>
            <p:nvPr/>
          </p:nvSpPr>
          <p:spPr>
            <a:xfrm>
              <a:off x="3011381" y="241385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52" name="TextBox 651">
              <a:extLst>
                <a:ext uri="{FF2B5EF4-FFF2-40B4-BE49-F238E27FC236}">
                  <a16:creationId xmlns:a16="http://schemas.microsoft.com/office/drawing/2014/main" id="{21427DBE-A2B2-4024-AA1E-D69A15E63FE4}"/>
                </a:ext>
              </a:extLst>
            </p:cNvPr>
            <p:cNvSpPr txBox="1"/>
            <p:nvPr/>
          </p:nvSpPr>
          <p:spPr>
            <a:xfrm>
              <a:off x="1398464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653" name="TextBox 652">
              <a:extLst>
                <a:ext uri="{FF2B5EF4-FFF2-40B4-BE49-F238E27FC236}">
                  <a16:creationId xmlns:a16="http://schemas.microsoft.com/office/drawing/2014/main" id="{624E6E20-D21A-4A4F-92AD-BC6AF8F8A962}"/>
                </a:ext>
              </a:extLst>
            </p:cNvPr>
            <p:cNvSpPr txBox="1"/>
            <p:nvPr/>
          </p:nvSpPr>
          <p:spPr>
            <a:xfrm>
              <a:off x="1125905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654" name="TextBox 653">
              <a:extLst>
                <a:ext uri="{FF2B5EF4-FFF2-40B4-BE49-F238E27FC236}">
                  <a16:creationId xmlns:a16="http://schemas.microsoft.com/office/drawing/2014/main" id="{E01048EF-A115-49C7-ABC5-DC92DAE28096}"/>
                </a:ext>
              </a:extLst>
            </p:cNvPr>
            <p:cNvSpPr txBox="1"/>
            <p:nvPr/>
          </p:nvSpPr>
          <p:spPr>
            <a:xfrm>
              <a:off x="859275" y="241360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655" name="TextBox 654">
              <a:extLst>
                <a:ext uri="{FF2B5EF4-FFF2-40B4-BE49-F238E27FC236}">
                  <a16:creationId xmlns:a16="http://schemas.microsoft.com/office/drawing/2014/main" id="{F49BEA62-EF40-499E-B6D9-CBECCA11B53C}"/>
                </a:ext>
              </a:extLst>
            </p:cNvPr>
            <p:cNvSpPr txBox="1"/>
            <p:nvPr/>
          </p:nvSpPr>
          <p:spPr>
            <a:xfrm>
              <a:off x="587587" y="2412671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656" name="TextBox 655">
              <a:extLst>
                <a:ext uri="{FF2B5EF4-FFF2-40B4-BE49-F238E27FC236}">
                  <a16:creationId xmlns:a16="http://schemas.microsoft.com/office/drawing/2014/main" id="{72A396EF-11B6-4163-9A5A-E2D36DF3C809}"/>
                </a:ext>
              </a:extLst>
            </p:cNvPr>
            <p:cNvSpPr txBox="1"/>
            <p:nvPr/>
          </p:nvSpPr>
          <p:spPr>
            <a:xfrm>
              <a:off x="316667" y="241423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657" name="TextBox 656">
              <a:extLst>
                <a:ext uri="{FF2B5EF4-FFF2-40B4-BE49-F238E27FC236}">
                  <a16:creationId xmlns:a16="http://schemas.microsoft.com/office/drawing/2014/main" id="{497BBCBD-EF95-4C1C-BF5E-495631018732}"/>
                </a:ext>
              </a:extLst>
            </p:cNvPr>
            <p:cNvSpPr txBox="1"/>
            <p:nvPr/>
          </p:nvSpPr>
          <p:spPr>
            <a:xfrm>
              <a:off x="1629637" y="2068396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58" name="TextBox 657">
              <a:extLst>
                <a:ext uri="{FF2B5EF4-FFF2-40B4-BE49-F238E27FC236}">
                  <a16:creationId xmlns:a16="http://schemas.microsoft.com/office/drawing/2014/main" id="{6586A4F7-37C4-40B7-82A3-443425656CF6}"/>
                </a:ext>
              </a:extLst>
            </p:cNvPr>
            <p:cNvSpPr txBox="1"/>
            <p:nvPr/>
          </p:nvSpPr>
          <p:spPr>
            <a:xfrm>
              <a:off x="1610204" y="1789691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59" name="TextBox 658">
              <a:extLst>
                <a:ext uri="{FF2B5EF4-FFF2-40B4-BE49-F238E27FC236}">
                  <a16:creationId xmlns:a16="http://schemas.microsoft.com/office/drawing/2014/main" id="{92C79F4C-886F-4524-9AB7-701FA6311E91}"/>
                </a:ext>
              </a:extLst>
            </p:cNvPr>
            <p:cNvSpPr txBox="1"/>
            <p:nvPr/>
          </p:nvSpPr>
          <p:spPr>
            <a:xfrm>
              <a:off x="1624692" y="151806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60" name="TextBox 659">
              <a:extLst>
                <a:ext uri="{FF2B5EF4-FFF2-40B4-BE49-F238E27FC236}">
                  <a16:creationId xmlns:a16="http://schemas.microsoft.com/office/drawing/2014/main" id="{587467D9-AC8F-43CC-957B-85690DB49826}"/>
                </a:ext>
              </a:extLst>
            </p:cNvPr>
            <p:cNvSpPr txBox="1"/>
            <p:nvPr/>
          </p:nvSpPr>
          <p:spPr>
            <a:xfrm>
              <a:off x="1620298" y="1235515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61" name="TextBox 660">
              <a:extLst>
                <a:ext uri="{FF2B5EF4-FFF2-40B4-BE49-F238E27FC236}">
                  <a16:creationId xmlns:a16="http://schemas.microsoft.com/office/drawing/2014/main" id="{9082423F-6656-496D-80E6-E1EA4890FD02}"/>
                </a:ext>
              </a:extLst>
            </p:cNvPr>
            <p:cNvSpPr txBox="1"/>
            <p:nvPr/>
          </p:nvSpPr>
          <p:spPr>
            <a:xfrm>
              <a:off x="1610204" y="968053"/>
              <a:ext cx="263513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62" name="TextBox 661">
              <a:extLst>
                <a:ext uri="{FF2B5EF4-FFF2-40B4-BE49-F238E27FC236}">
                  <a16:creationId xmlns:a16="http://schemas.microsoft.com/office/drawing/2014/main" id="{18115E29-89B2-4BAF-8899-394F66879666}"/>
                </a:ext>
              </a:extLst>
            </p:cNvPr>
            <p:cNvSpPr txBox="1"/>
            <p:nvPr/>
          </p:nvSpPr>
          <p:spPr>
            <a:xfrm>
              <a:off x="1571025" y="2626593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-1</a:t>
              </a:r>
            </a:p>
          </p:txBody>
        </p:sp>
        <p:sp>
          <p:nvSpPr>
            <p:cNvPr id="663" name="TextBox 662">
              <a:extLst>
                <a:ext uri="{FF2B5EF4-FFF2-40B4-BE49-F238E27FC236}">
                  <a16:creationId xmlns:a16="http://schemas.microsoft.com/office/drawing/2014/main" id="{E2108ABB-36A8-42AF-AF80-0F11DA2FDBDE}"/>
                </a:ext>
              </a:extLst>
            </p:cNvPr>
            <p:cNvSpPr txBox="1"/>
            <p:nvPr/>
          </p:nvSpPr>
          <p:spPr>
            <a:xfrm>
              <a:off x="1559712" y="289868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-2</a:t>
              </a:r>
            </a:p>
          </p:txBody>
        </p:sp>
        <p:sp>
          <p:nvSpPr>
            <p:cNvPr id="664" name="TextBox 663">
              <a:extLst>
                <a:ext uri="{FF2B5EF4-FFF2-40B4-BE49-F238E27FC236}">
                  <a16:creationId xmlns:a16="http://schemas.microsoft.com/office/drawing/2014/main" id="{869D55A5-A6A8-4972-92F0-32D5B72442F5}"/>
                </a:ext>
              </a:extLst>
            </p:cNvPr>
            <p:cNvSpPr txBox="1"/>
            <p:nvPr/>
          </p:nvSpPr>
          <p:spPr>
            <a:xfrm>
              <a:off x="1557762" y="3187834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-3</a:t>
              </a:r>
            </a:p>
          </p:txBody>
        </p:sp>
        <p:sp>
          <p:nvSpPr>
            <p:cNvPr id="665" name="TextBox 664">
              <a:extLst>
                <a:ext uri="{FF2B5EF4-FFF2-40B4-BE49-F238E27FC236}">
                  <a16:creationId xmlns:a16="http://schemas.microsoft.com/office/drawing/2014/main" id="{0EEDE97F-D11A-4A3B-86C7-FE6D24A90F23}"/>
                </a:ext>
              </a:extLst>
            </p:cNvPr>
            <p:cNvSpPr txBox="1"/>
            <p:nvPr/>
          </p:nvSpPr>
          <p:spPr>
            <a:xfrm>
              <a:off x="1561048" y="3449908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-4</a:t>
              </a:r>
            </a:p>
          </p:txBody>
        </p:sp>
        <p:sp>
          <p:nvSpPr>
            <p:cNvPr id="666" name="TextBox 665">
              <a:extLst>
                <a:ext uri="{FF2B5EF4-FFF2-40B4-BE49-F238E27FC236}">
                  <a16:creationId xmlns:a16="http://schemas.microsoft.com/office/drawing/2014/main" id="{E97A1D5F-DBE8-45CE-A82C-70DC8AC02B20}"/>
                </a:ext>
              </a:extLst>
            </p:cNvPr>
            <p:cNvSpPr txBox="1"/>
            <p:nvPr/>
          </p:nvSpPr>
          <p:spPr>
            <a:xfrm>
              <a:off x="1541691" y="3733005"/>
              <a:ext cx="312435" cy="226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-5</a:t>
              </a:r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B9A5D71D-3F41-4449-BC78-272B1F047E38}"/>
                </a:ext>
              </a:extLst>
            </p:cNvPr>
            <p:cNvSpPr/>
            <p:nvPr/>
          </p:nvSpPr>
          <p:spPr>
            <a:xfrm>
              <a:off x="1750996" y="2420959"/>
              <a:ext cx="101958" cy="10657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668" name="Oval 667">
              <a:extLst>
                <a:ext uri="{FF2B5EF4-FFF2-40B4-BE49-F238E27FC236}">
                  <a16:creationId xmlns:a16="http://schemas.microsoft.com/office/drawing/2014/main" id="{C59FABD4-FDEC-4CE0-992F-8DC7E72C1246}"/>
                </a:ext>
              </a:extLst>
            </p:cNvPr>
            <p:cNvSpPr/>
            <p:nvPr/>
          </p:nvSpPr>
          <p:spPr>
            <a:xfrm>
              <a:off x="1796167" y="2475868"/>
              <a:ext cx="3073" cy="321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graphicFrame>
        <p:nvGraphicFramePr>
          <p:cNvPr id="669" name="Table 5">
            <a:extLst>
              <a:ext uri="{FF2B5EF4-FFF2-40B4-BE49-F238E27FC236}">
                <a16:creationId xmlns:a16="http://schemas.microsoft.com/office/drawing/2014/main" id="{8AD6E706-0BDB-48E8-A17D-1C27A6E3AE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756598"/>
              </p:ext>
            </p:extLst>
          </p:nvPr>
        </p:nvGraphicFramePr>
        <p:xfrm>
          <a:off x="3680717" y="4462848"/>
          <a:ext cx="2676240" cy="2798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624">
                  <a:extLst>
                    <a:ext uri="{9D8B030D-6E8A-4147-A177-3AD203B41FA5}">
                      <a16:colId xmlns:a16="http://schemas.microsoft.com/office/drawing/2014/main" val="1146993386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4648665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342484149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821596731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366054607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34741336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034151414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1994028929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2156448680"/>
                    </a:ext>
                  </a:extLst>
                </a:gridCol>
                <a:gridCol w="267624">
                  <a:extLst>
                    <a:ext uri="{9D8B030D-6E8A-4147-A177-3AD203B41FA5}">
                      <a16:colId xmlns:a16="http://schemas.microsoft.com/office/drawing/2014/main" val="4282109455"/>
                    </a:ext>
                  </a:extLst>
                </a:gridCol>
              </a:tblGrid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171566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9858845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8924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28783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484220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319498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511271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962609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630303"/>
                  </a:ext>
                </a:extLst>
              </a:tr>
              <a:tr h="279866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33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094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250</Words>
  <Application>Microsoft Office PowerPoint</Application>
  <PresentationFormat>A4 Paper (210x297 mm)</PresentationFormat>
  <Paragraphs>168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10</cp:revision>
  <dcterms:created xsi:type="dcterms:W3CDTF">2022-02-01T11:05:46Z</dcterms:created>
  <dcterms:modified xsi:type="dcterms:W3CDTF">2022-05-15T19:55:37Z</dcterms:modified>
</cp:coreProperties>
</file>